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8" r:id="rId4"/>
    <p:sldId id="300" r:id="rId5"/>
    <p:sldId id="259" r:id="rId6"/>
    <p:sldId id="303" r:id="rId7"/>
    <p:sldId id="311" r:id="rId8"/>
    <p:sldId id="312" r:id="rId9"/>
    <p:sldId id="313" r:id="rId10"/>
    <p:sldId id="299" r:id="rId11"/>
    <p:sldId id="260" r:id="rId12"/>
    <p:sldId id="262" r:id="rId13"/>
    <p:sldId id="302" r:id="rId14"/>
    <p:sldId id="265" r:id="rId15"/>
    <p:sldId id="308" r:id="rId16"/>
    <p:sldId id="309" r:id="rId17"/>
    <p:sldId id="310" r:id="rId18"/>
    <p:sldId id="304" r:id="rId19"/>
    <p:sldId id="307" r:id="rId20"/>
    <p:sldId id="301" r:id="rId21"/>
    <p:sldId id="264" r:id="rId22"/>
    <p:sldId id="268" r:id="rId23"/>
    <p:sldId id="305" r:id="rId24"/>
    <p:sldId id="272" r:id="rId25"/>
    <p:sldId id="271" r:id="rId26"/>
    <p:sldId id="315" r:id="rId27"/>
    <p:sldId id="275" r:id="rId28"/>
    <p:sldId id="277" r:id="rId29"/>
  </p:sldIdLst>
  <p:sldSz cx="9144000" cy="5143500" type="screen16x9"/>
  <p:notesSz cx="6858000" cy="9144000"/>
  <p:embeddedFontLst>
    <p:embeddedFont>
      <p:font typeface="Archivo" panose="020B0604020202020204" charset="0"/>
      <p:regular r:id="rId31"/>
      <p:bold r:id="rId32"/>
      <p:italic r:id="rId33"/>
      <p:boldItalic r:id="rId34"/>
    </p:embeddedFont>
    <p:embeddedFont>
      <p:font typeface="Bebas Neue" panose="020B0606020202050201" pitchFamily="34" charset="0"/>
      <p:regular r:id="rId35"/>
    </p:embeddedFont>
    <p:embeddedFont>
      <p:font typeface="Big Shoulders Stencil Text" panose="020B0604020202020204" charset="0"/>
      <p:regular r:id="rId36"/>
      <p:bold r:id="rId37"/>
    </p:embeddedFont>
    <p:embeddedFont>
      <p:font typeface="Big Shoulders Stencil Text ExtraBold" panose="020B0604020202020204" charset="0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666468-52A5-43DC-B351-713A49A4F8CD}">
  <a:tblStyle styleId="{5F666468-52A5-43DC-B351-713A49A4F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9461" autoAdjust="0"/>
  </p:normalViewPr>
  <p:slideViewPr>
    <p:cSldViewPr snapToGrid="0">
      <p:cViewPr varScale="1">
        <p:scale>
          <a:sx n="135" d="100"/>
          <a:sy n="135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133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44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5a195af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5a195af8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3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5a195af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5a195af8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34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a195af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a195af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e5a195af8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e5a195af8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471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777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e680f2a2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e680f2a2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8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85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21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34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2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40559" y="1398550"/>
            <a:ext cx="3944700" cy="19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chemeClr val="dk1"/>
                </a:solidFill>
                <a:latin typeface="Big Shoulders Stencil Text ExtraBold"/>
                <a:ea typeface="Big Shoulders Stencil Text ExtraBold"/>
                <a:cs typeface="Big Shoulders Stencil Text ExtraBold"/>
                <a:sym typeface="Big Shoulders Stencil Tex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40559" y="3269150"/>
            <a:ext cx="394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4"/>
          <p:cNvGrpSpPr/>
          <p:nvPr/>
        </p:nvGrpSpPr>
        <p:grpSpPr>
          <a:xfrm>
            <a:off x="840094" y="383449"/>
            <a:ext cx="7678701" cy="4334946"/>
            <a:chOff x="1425500" y="540000"/>
            <a:chExt cx="6507925" cy="4022032"/>
          </a:xfrm>
        </p:grpSpPr>
        <p:sp>
          <p:nvSpPr>
            <p:cNvPr id="143" name="Google Shape;143;p14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1"/>
          </p:nvPr>
        </p:nvSpPr>
        <p:spPr>
          <a:xfrm>
            <a:off x="2158550" y="3107443"/>
            <a:ext cx="48729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IG_NUMBER_1_1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8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title" hasCustomPrompt="1"/>
          </p:nvPr>
        </p:nvSpPr>
        <p:spPr>
          <a:xfrm>
            <a:off x="916950" y="878675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916950" y="142144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 idx="2" hasCustomPrompt="1"/>
          </p:nvPr>
        </p:nvSpPr>
        <p:spPr>
          <a:xfrm>
            <a:off x="3455250" y="192702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3"/>
          </p:nvPr>
        </p:nvSpPr>
        <p:spPr>
          <a:xfrm>
            <a:off x="3455250" y="2469788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4" hasCustomPrompt="1"/>
          </p:nvPr>
        </p:nvSpPr>
        <p:spPr>
          <a:xfrm>
            <a:off x="5993550" y="3216497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5"/>
          </p:nvPr>
        </p:nvSpPr>
        <p:spPr>
          <a:xfrm>
            <a:off x="5993550" y="375926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2"/>
          <p:cNvGrpSpPr/>
          <p:nvPr/>
        </p:nvGrpSpPr>
        <p:grpSpPr>
          <a:xfrm>
            <a:off x="135898" y="30334"/>
            <a:ext cx="9087016" cy="5143375"/>
            <a:chOff x="1425500" y="540000"/>
            <a:chExt cx="6507925" cy="4022032"/>
          </a:xfrm>
        </p:grpSpPr>
        <p:sp>
          <p:nvSpPr>
            <p:cNvPr id="239" name="Google Shape;239;p22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2479775" y="664922"/>
            <a:ext cx="42948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"/>
          </p:nvPr>
        </p:nvSpPr>
        <p:spPr>
          <a:xfrm>
            <a:off x="2909825" y="1940231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2649075" y="3732475"/>
            <a:ext cx="397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5"/>
          <p:cNvGrpSpPr/>
          <p:nvPr/>
        </p:nvGrpSpPr>
        <p:grpSpPr>
          <a:xfrm>
            <a:off x="135898" y="30334"/>
            <a:ext cx="9087016" cy="5143375"/>
            <a:chOff x="1425500" y="540000"/>
            <a:chExt cx="6507925" cy="4022032"/>
          </a:xfrm>
        </p:grpSpPr>
        <p:sp>
          <p:nvSpPr>
            <p:cNvPr id="287" name="Google Shape;287;p25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718500" y="540000"/>
            <a:ext cx="3850500" cy="40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82513" y="2368225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108363" y="1337372"/>
            <a:ext cx="1072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82513" y="3152425"/>
            <a:ext cx="37239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90100"/>
            <a:ext cx="7704000" cy="3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596700" y="2775363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804747" y="2775363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8047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5968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16400" y="537750"/>
            <a:ext cx="3795000" cy="40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7600" y="770562"/>
            <a:ext cx="31143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37600" y="2010425"/>
            <a:ext cx="35526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8"/>
          <p:cNvGrpSpPr/>
          <p:nvPr/>
        </p:nvGrpSpPr>
        <p:grpSpPr>
          <a:xfrm>
            <a:off x="731371" y="423974"/>
            <a:ext cx="7743780" cy="4162803"/>
            <a:chOff x="1425500" y="540000"/>
            <a:chExt cx="6507925" cy="4022032"/>
          </a:xfrm>
        </p:grpSpPr>
        <p:sp>
          <p:nvSpPr>
            <p:cNvPr id="45" name="Google Shape;45;p8"/>
            <p:cNvSpPr/>
            <p:nvPr/>
          </p:nvSpPr>
          <p:spPr>
            <a:xfrm rot="918105" flipH="1">
              <a:off x="2826589" y="825192"/>
              <a:ext cx="660215" cy="107044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2142715" flipH="1">
              <a:off x="3198795" y="734847"/>
              <a:ext cx="738050" cy="116706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rot="2142715" flipH="1">
              <a:off x="3278256" y="955737"/>
              <a:ext cx="467359" cy="798098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 flipH="1">
              <a:off x="4214143" y="704849"/>
              <a:ext cx="477956" cy="63363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flipH="1">
              <a:off x="4557068" y="540000"/>
              <a:ext cx="567191" cy="1029101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832380">
              <a:off x="2219924" y="2875846"/>
              <a:ext cx="522437" cy="1065479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 rot="-9835188" flipH="1">
              <a:off x="2317238" y="3268490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-7068099" flipH="1">
              <a:off x="3343940" y="3506131"/>
              <a:ext cx="1218702" cy="711952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9835188" flipH="1">
              <a:off x="2828245" y="3689248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-10361439">
              <a:off x="1892115" y="2740682"/>
              <a:ext cx="975086" cy="664450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512764" flipH="1">
              <a:off x="2225964" y="1222604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-5905941" flipH="1">
              <a:off x="3876269" y="3751860"/>
              <a:ext cx="986008" cy="503932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1512764" flipH="1">
              <a:off x="2159296" y="1619014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5631491" flipH="1">
              <a:off x="3712062" y="913726"/>
              <a:ext cx="790262" cy="405088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5118151" flipH="1">
              <a:off x="5061946" y="920965"/>
              <a:ext cx="1039800" cy="526970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3826006" flipH="1">
              <a:off x="2006611" y="2012496"/>
              <a:ext cx="477315" cy="1459322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10324244">
              <a:off x="1648281" y="1991314"/>
              <a:ext cx="1109248" cy="73306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9324201">
              <a:off x="2139017" y="1512133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1251035">
              <a:off x="5780862" y="857903"/>
              <a:ext cx="638013" cy="113220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337139" flipH="1">
              <a:off x="6313072" y="3031977"/>
              <a:ext cx="538992" cy="999332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9835188">
              <a:off x="5569123" y="3367592"/>
              <a:ext cx="1200910" cy="1006823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3676435">
              <a:off x="4491568" y="3589869"/>
              <a:ext cx="1224054" cy="710325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rot="3676435">
              <a:off x="4757280" y="3616435"/>
              <a:ext cx="800457" cy="484396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-2607031">
              <a:off x="4765529" y="882136"/>
              <a:ext cx="951128" cy="344877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9835188">
              <a:off x="5250619" y="3659882"/>
              <a:ext cx="1130522" cy="629198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-10171299" flipH="1">
              <a:off x="6437025" y="2874512"/>
              <a:ext cx="964286" cy="680332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1512764">
              <a:off x="5829177" y="1358407"/>
              <a:ext cx="1205087" cy="763204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3676435">
              <a:off x="4258791" y="3759536"/>
              <a:ext cx="1052481" cy="488568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1512764">
              <a:off x="6313487" y="1592691"/>
              <a:ext cx="816841" cy="529831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2813657">
              <a:off x="3342291" y="1068459"/>
              <a:ext cx="785155" cy="310828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2813657">
              <a:off x="3172833" y="1266131"/>
              <a:ext cx="528101" cy="188615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1202921">
              <a:off x="3062528" y="1270421"/>
              <a:ext cx="1480660" cy="395196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4113806">
              <a:off x="6887163" y="2086364"/>
              <a:ext cx="468012" cy="1473428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9683152" flipH="1">
              <a:off x="6475943" y="2078377"/>
              <a:ext cx="1052844" cy="808077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9324201" flipH="1">
              <a:off x="6741374" y="1467092"/>
              <a:ext cx="521947" cy="1172119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820921" y="1219599"/>
              <a:ext cx="7852" cy="855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267759" y="1092347"/>
              <a:ext cx="4666800" cy="30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953625" y="1394743"/>
            <a:ext cx="5236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-11375" y="22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296975" y="281925"/>
            <a:ext cx="8550300" cy="45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/>
          </p:nvPr>
        </p:nvSpPr>
        <p:spPr>
          <a:xfrm>
            <a:off x="259463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594638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/>
          </p:nvPr>
        </p:nvSpPr>
        <p:spPr>
          <a:xfrm>
            <a:off x="5765571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4"/>
          </p:nvPr>
        </p:nvSpPr>
        <p:spPr>
          <a:xfrm>
            <a:off x="5765565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/>
          </p:nvPr>
        </p:nvSpPr>
        <p:spPr>
          <a:xfrm>
            <a:off x="259463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6"/>
          </p:nvPr>
        </p:nvSpPr>
        <p:spPr>
          <a:xfrm>
            <a:off x="2594638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/>
          </p:nvPr>
        </p:nvSpPr>
        <p:spPr>
          <a:xfrm>
            <a:off x="5765571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5765565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 hasCustomPrompt="1"/>
          </p:nvPr>
        </p:nvSpPr>
        <p:spPr>
          <a:xfrm>
            <a:off x="1385475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83520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14" hasCustomPrompt="1"/>
          </p:nvPr>
        </p:nvSpPr>
        <p:spPr>
          <a:xfrm>
            <a:off x="1385475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 hasCustomPrompt="1"/>
          </p:nvPr>
        </p:nvSpPr>
        <p:spPr>
          <a:xfrm>
            <a:off x="4583520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Stencil Text"/>
              <a:buNone/>
              <a:defRPr sz="3500" b="1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59" r:id="rId9"/>
    <p:sldLayoutId id="2147483660" r:id="rId10"/>
    <p:sldLayoutId id="2147483664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 rot="5400000">
            <a:off x="4808592" y="676967"/>
            <a:ext cx="3999684" cy="3941167"/>
            <a:chOff x="5073691" y="902548"/>
            <a:chExt cx="3261321" cy="3333192"/>
          </a:xfrm>
        </p:grpSpPr>
        <p:sp>
          <p:nvSpPr>
            <p:cNvPr id="333" name="Google Shape;333;p28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8"/>
          <p:cNvSpPr/>
          <p:nvPr/>
        </p:nvSpPr>
        <p:spPr>
          <a:xfrm>
            <a:off x="5121176" y="1470025"/>
            <a:ext cx="3017183" cy="2203456"/>
          </a:xfrm>
          <a:custGeom>
            <a:avLst/>
            <a:gdLst/>
            <a:ahLst/>
            <a:cxnLst/>
            <a:rect l="l" t="t" r="r" b="b"/>
            <a:pathLst>
              <a:path w="27097" h="19789" extrusionOk="0">
                <a:moveTo>
                  <a:pt x="18086" y="0"/>
                </a:moveTo>
                <a:cubicBezTo>
                  <a:pt x="17989" y="0"/>
                  <a:pt x="17890" y="6"/>
                  <a:pt x="17785" y="16"/>
                </a:cubicBezTo>
                <a:cubicBezTo>
                  <a:pt x="16948" y="372"/>
                  <a:pt x="16153" y="790"/>
                  <a:pt x="15232" y="979"/>
                </a:cubicBezTo>
                <a:cubicBezTo>
                  <a:pt x="14981" y="1031"/>
                  <a:pt x="14730" y="1068"/>
                  <a:pt x="14479" y="1068"/>
                </a:cubicBezTo>
                <a:cubicBezTo>
                  <a:pt x="14228" y="1068"/>
                  <a:pt x="13977" y="1031"/>
                  <a:pt x="13726" y="937"/>
                </a:cubicBezTo>
                <a:cubicBezTo>
                  <a:pt x="13266" y="769"/>
                  <a:pt x="12847" y="560"/>
                  <a:pt x="12324" y="497"/>
                </a:cubicBezTo>
                <a:cubicBezTo>
                  <a:pt x="12219" y="476"/>
                  <a:pt x="12094" y="455"/>
                  <a:pt x="11968" y="455"/>
                </a:cubicBezTo>
                <a:lnTo>
                  <a:pt x="11801" y="455"/>
                </a:lnTo>
                <a:cubicBezTo>
                  <a:pt x="11445" y="455"/>
                  <a:pt x="11131" y="518"/>
                  <a:pt x="10818" y="623"/>
                </a:cubicBezTo>
                <a:cubicBezTo>
                  <a:pt x="10441" y="748"/>
                  <a:pt x="10106" y="937"/>
                  <a:pt x="9771" y="1209"/>
                </a:cubicBezTo>
                <a:cubicBezTo>
                  <a:pt x="9604" y="1355"/>
                  <a:pt x="9416" y="1481"/>
                  <a:pt x="9248" y="1585"/>
                </a:cubicBezTo>
                <a:cubicBezTo>
                  <a:pt x="8997" y="1774"/>
                  <a:pt x="8746" y="1962"/>
                  <a:pt x="8558" y="2213"/>
                </a:cubicBezTo>
                <a:cubicBezTo>
                  <a:pt x="8516" y="2255"/>
                  <a:pt x="8495" y="2276"/>
                  <a:pt x="8474" y="2318"/>
                </a:cubicBezTo>
                <a:cubicBezTo>
                  <a:pt x="8453" y="2360"/>
                  <a:pt x="8411" y="2422"/>
                  <a:pt x="8370" y="2464"/>
                </a:cubicBezTo>
                <a:cubicBezTo>
                  <a:pt x="8307" y="2569"/>
                  <a:pt x="8223" y="2673"/>
                  <a:pt x="8160" y="2757"/>
                </a:cubicBezTo>
                <a:cubicBezTo>
                  <a:pt x="8056" y="2924"/>
                  <a:pt x="7951" y="3071"/>
                  <a:pt x="7826" y="3196"/>
                </a:cubicBezTo>
                <a:cubicBezTo>
                  <a:pt x="7742" y="3301"/>
                  <a:pt x="7658" y="3385"/>
                  <a:pt x="7574" y="3489"/>
                </a:cubicBezTo>
                <a:cubicBezTo>
                  <a:pt x="7512" y="3552"/>
                  <a:pt x="7449" y="3615"/>
                  <a:pt x="7365" y="3699"/>
                </a:cubicBezTo>
                <a:cubicBezTo>
                  <a:pt x="7302" y="3761"/>
                  <a:pt x="7219" y="3824"/>
                  <a:pt x="7156" y="3887"/>
                </a:cubicBezTo>
                <a:cubicBezTo>
                  <a:pt x="7030" y="4033"/>
                  <a:pt x="6884" y="4180"/>
                  <a:pt x="6800" y="4347"/>
                </a:cubicBezTo>
                <a:cubicBezTo>
                  <a:pt x="6779" y="4368"/>
                  <a:pt x="6758" y="4410"/>
                  <a:pt x="6737" y="4452"/>
                </a:cubicBezTo>
                <a:cubicBezTo>
                  <a:pt x="6696" y="4536"/>
                  <a:pt x="6675" y="4598"/>
                  <a:pt x="6633" y="4682"/>
                </a:cubicBezTo>
                <a:cubicBezTo>
                  <a:pt x="6612" y="4766"/>
                  <a:pt x="6570" y="4829"/>
                  <a:pt x="6549" y="4912"/>
                </a:cubicBezTo>
                <a:cubicBezTo>
                  <a:pt x="6486" y="5038"/>
                  <a:pt x="6424" y="5142"/>
                  <a:pt x="6361" y="5247"/>
                </a:cubicBezTo>
                <a:cubicBezTo>
                  <a:pt x="6340" y="5289"/>
                  <a:pt x="6298" y="5331"/>
                  <a:pt x="6277" y="5352"/>
                </a:cubicBezTo>
                <a:cubicBezTo>
                  <a:pt x="6131" y="5582"/>
                  <a:pt x="6047" y="5791"/>
                  <a:pt x="5942" y="6042"/>
                </a:cubicBezTo>
                <a:cubicBezTo>
                  <a:pt x="5921" y="6084"/>
                  <a:pt x="5901" y="6126"/>
                  <a:pt x="5880" y="6168"/>
                </a:cubicBezTo>
                <a:cubicBezTo>
                  <a:pt x="5859" y="6230"/>
                  <a:pt x="5817" y="6293"/>
                  <a:pt x="5796" y="6356"/>
                </a:cubicBezTo>
                <a:cubicBezTo>
                  <a:pt x="5775" y="6377"/>
                  <a:pt x="5754" y="6419"/>
                  <a:pt x="5733" y="6440"/>
                </a:cubicBezTo>
                <a:cubicBezTo>
                  <a:pt x="5503" y="6816"/>
                  <a:pt x="5189" y="7151"/>
                  <a:pt x="4896" y="7486"/>
                </a:cubicBezTo>
                <a:cubicBezTo>
                  <a:pt x="4038" y="7402"/>
                  <a:pt x="3201" y="7256"/>
                  <a:pt x="2364" y="7046"/>
                </a:cubicBezTo>
                <a:cubicBezTo>
                  <a:pt x="2155" y="6984"/>
                  <a:pt x="1925" y="6921"/>
                  <a:pt x="1716" y="6837"/>
                </a:cubicBezTo>
                <a:cubicBezTo>
                  <a:pt x="1604" y="6819"/>
                  <a:pt x="1476" y="6750"/>
                  <a:pt x="1360" y="6750"/>
                </a:cubicBezTo>
                <a:cubicBezTo>
                  <a:pt x="1346" y="6750"/>
                  <a:pt x="1332" y="6751"/>
                  <a:pt x="1318" y="6753"/>
                </a:cubicBezTo>
                <a:lnTo>
                  <a:pt x="1297" y="6753"/>
                </a:lnTo>
                <a:cubicBezTo>
                  <a:pt x="1067" y="6795"/>
                  <a:pt x="1109" y="7067"/>
                  <a:pt x="1151" y="7235"/>
                </a:cubicBezTo>
                <a:cubicBezTo>
                  <a:pt x="1214" y="7402"/>
                  <a:pt x="1318" y="7549"/>
                  <a:pt x="1423" y="7695"/>
                </a:cubicBezTo>
                <a:cubicBezTo>
                  <a:pt x="1548" y="7821"/>
                  <a:pt x="1674" y="7967"/>
                  <a:pt x="1779" y="8072"/>
                </a:cubicBezTo>
                <a:cubicBezTo>
                  <a:pt x="1904" y="8218"/>
                  <a:pt x="2030" y="8344"/>
                  <a:pt x="2155" y="8469"/>
                </a:cubicBezTo>
                <a:cubicBezTo>
                  <a:pt x="2218" y="8532"/>
                  <a:pt x="2302" y="8595"/>
                  <a:pt x="2364" y="8658"/>
                </a:cubicBezTo>
                <a:cubicBezTo>
                  <a:pt x="2427" y="8720"/>
                  <a:pt x="2511" y="8762"/>
                  <a:pt x="2574" y="8825"/>
                </a:cubicBezTo>
                <a:cubicBezTo>
                  <a:pt x="2699" y="8930"/>
                  <a:pt x="2867" y="9055"/>
                  <a:pt x="3034" y="9139"/>
                </a:cubicBezTo>
                <a:cubicBezTo>
                  <a:pt x="3180" y="9222"/>
                  <a:pt x="3369" y="9264"/>
                  <a:pt x="3557" y="9264"/>
                </a:cubicBezTo>
                <a:cubicBezTo>
                  <a:pt x="3578" y="9243"/>
                  <a:pt x="3620" y="9243"/>
                  <a:pt x="3641" y="9243"/>
                </a:cubicBezTo>
                <a:lnTo>
                  <a:pt x="3662" y="9243"/>
                </a:lnTo>
                <a:cubicBezTo>
                  <a:pt x="3683" y="9222"/>
                  <a:pt x="3704" y="9222"/>
                  <a:pt x="3745" y="9202"/>
                </a:cubicBezTo>
                <a:cubicBezTo>
                  <a:pt x="3850" y="9160"/>
                  <a:pt x="3955" y="9118"/>
                  <a:pt x="4059" y="9076"/>
                </a:cubicBezTo>
                <a:cubicBezTo>
                  <a:pt x="4101" y="9055"/>
                  <a:pt x="4143" y="9055"/>
                  <a:pt x="4185" y="9034"/>
                </a:cubicBezTo>
                <a:lnTo>
                  <a:pt x="4185" y="9034"/>
                </a:lnTo>
                <a:cubicBezTo>
                  <a:pt x="4143" y="9118"/>
                  <a:pt x="4101" y="9181"/>
                  <a:pt x="4059" y="9264"/>
                </a:cubicBezTo>
                <a:cubicBezTo>
                  <a:pt x="3850" y="9578"/>
                  <a:pt x="3892" y="9955"/>
                  <a:pt x="4164" y="10227"/>
                </a:cubicBezTo>
                <a:cubicBezTo>
                  <a:pt x="4185" y="10269"/>
                  <a:pt x="4227" y="10290"/>
                  <a:pt x="4268" y="10311"/>
                </a:cubicBezTo>
                <a:cubicBezTo>
                  <a:pt x="4268" y="10331"/>
                  <a:pt x="4268" y="10331"/>
                  <a:pt x="4289" y="10331"/>
                </a:cubicBezTo>
                <a:cubicBezTo>
                  <a:pt x="4310" y="10352"/>
                  <a:pt x="4310" y="10373"/>
                  <a:pt x="4331" y="10373"/>
                </a:cubicBezTo>
                <a:cubicBezTo>
                  <a:pt x="4331" y="10394"/>
                  <a:pt x="4352" y="10394"/>
                  <a:pt x="4352" y="10394"/>
                </a:cubicBezTo>
                <a:cubicBezTo>
                  <a:pt x="4373" y="10415"/>
                  <a:pt x="4373" y="10415"/>
                  <a:pt x="4394" y="10436"/>
                </a:cubicBezTo>
                <a:cubicBezTo>
                  <a:pt x="4394" y="10436"/>
                  <a:pt x="4415" y="10457"/>
                  <a:pt x="4415" y="10457"/>
                </a:cubicBezTo>
                <a:cubicBezTo>
                  <a:pt x="4415" y="10457"/>
                  <a:pt x="4436" y="10478"/>
                  <a:pt x="4436" y="10499"/>
                </a:cubicBezTo>
                <a:lnTo>
                  <a:pt x="4457" y="10499"/>
                </a:lnTo>
                <a:cubicBezTo>
                  <a:pt x="4457" y="10499"/>
                  <a:pt x="4457" y="10499"/>
                  <a:pt x="4457" y="10520"/>
                </a:cubicBezTo>
                <a:cubicBezTo>
                  <a:pt x="4478" y="10520"/>
                  <a:pt x="4478" y="10541"/>
                  <a:pt x="4478" y="10562"/>
                </a:cubicBezTo>
                <a:lnTo>
                  <a:pt x="4499" y="10562"/>
                </a:lnTo>
                <a:cubicBezTo>
                  <a:pt x="4499" y="10583"/>
                  <a:pt x="4499" y="10583"/>
                  <a:pt x="4499" y="10583"/>
                </a:cubicBezTo>
                <a:cubicBezTo>
                  <a:pt x="4520" y="10583"/>
                  <a:pt x="4520" y="10603"/>
                  <a:pt x="4520" y="10624"/>
                </a:cubicBezTo>
                <a:cubicBezTo>
                  <a:pt x="4520" y="10624"/>
                  <a:pt x="4540" y="10645"/>
                  <a:pt x="4540" y="10645"/>
                </a:cubicBezTo>
                <a:cubicBezTo>
                  <a:pt x="4540" y="10666"/>
                  <a:pt x="4540" y="10708"/>
                  <a:pt x="4561" y="10729"/>
                </a:cubicBezTo>
                <a:cubicBezTo>
                  <a:pt x="4624" y="11001"/>
                  <a:pt x="4603" y="11294"/>
                  <a:pt x="4582" y="11566"/>
                </a:cubicBezTo>
                <a:cubicBezTo>
                  <a:pt x="4582" y="11838"/>
                  <a:pt x="4499" y="12047"/>
                  <a:pt x="4289" y="12194"/>
                </a:cubicBezTo>
                <a:cubicBezTo>
                  <a:pt x="4122" y="11984"/>
                  <a:pt x="4017" y="11754"/>
                  <a:pt x="3955" y="11482"/>
                </a:cubicBezTo>
                <a:cubicBezTo>
                  <a:pt x="3955" y="11461"/>
                  <a:pt x="3892" y="11440"/>
                  <a:pt x="3850" y="11419"/>
                </a:cubicBezTo>
                <a:cubicBezTo>
                  <a:pt x="3833" y="11411"/>
                  <a:pt x="3819" y="11406"/>
                  <a:pt x="3807" y="11406"/>
                </a:cubicBezTo>
                <a:cubicBezTo>
                  <a:pt x="3791" y="11406"/>
                  <a:pt x="3779" y="11416"/>
                  <a:pt x="3766" y="11440"/>
                </a:cubicBezTo>
                <a:cubicBezTo>
                  <a:pt x="3348" y="11963"/>
                  <a:pt x="3222" y="12633"/>
                  <a:pt x="3285" y="13282"/>
                </a:cubicBezTo>
                <a:cubicBezTo>
                  <a:pt x="3285" y="13344"/>
                  <a:pt x="3285" y="13407"/>
                  <a:pt x="3285" y="13470"/>
                </a:cubicBezTo>
                <a:cubicBezTo>
                  <a:pt x="3285" y="13491"/>
                  <a:pt x="3306" y="13512"/>
                  <a:pt x="3306" y="13533"/>
                </a:cubicBezTo>
                <a:cubicBezTo>
                  <a:pt x="3306" y="13575"/>
                  <a:pt x="3306" y="13616"/>
                  <a:pt x="3306" y="13658"/>
                </a:cubicBezTo>
                <a:cubicBezTo>
                  <a:pt x="3327" y="13679"/>
                  <a:pt x="3327" y="13700"/>
                  <a:pt x="3327" y="13721"/>
                </a:cubicBezTo>
                <a:cubicBezTo>
                  <a:pt x="3327" y="13763"/>
                  <a:pt x="3348" y="13805"/>
                  <a:pt x="3348" y="13847"/>
                </a:cubicBezTo>
                <a:cubicBezTo>
                  <a:pt x="3348" y="13868"/>
                  <a:pt x="3348" y="13888"/>
                  <a:pt x="3369" y="13909"/>
                </a:cubicBezTo>
                <a:cubicBezTo>
                  <a:pt x="3369" y="13951"/>
                  <a:pt x="3390" y="13993"/>
                  <a:pt x="3390" y="14056"/>
                </a:cubicBezTo>
                <a:cubicBezTo>
                  <a:pt x="3390" y="14077"/>
                  <a:pt x="3411" y="14098"/>
                  <a:pt x="3411" y="14119"/>
                </a:cubicBezTo>
                <a:cubicBezTo>
                  <a:pt x="3432" y="14160"/>
                  <a:pt x="3432" y="14202"/>
                  <a:pt x="3452" y="14244"/>
                </a:cubicBezTo>
                <a:cubicBezTo>
                  <a:pt x="3473" y="14265"/>
                  <a:pt x="3473" y="14307"/>
                  <a:pt x="3473" y="14328"/>
                </a:cubicBezTo>
                <a:cubicBezTo>
                  <a:pt x="3494" y="14349"/>
                  <a:pt x="3515" y="14391"/>
                  <a:pt x="3515" y="14412"/>
                </a:cubicBezTo>
                <a:cubicBezTo>
                  <a:pt x="3536" y="14432"/>
                  <a:pt x="3536" y="14474"/>
                  <a:pt x="3557" y="14495"/>
                </a:cubicBezTo>
                <a:cubicBezTo>
                  <a:pt x="3557" y="14495"/>
                  <a:pt x="3578" y="14516"/>
                  <a:pt x="3578" y="14516"/>
                </a:cubicBezTo>
                <a:cubicBezTo>
                  <a:pt x="3620" y="14621"/>
                  <a:pt x="3683" y="14704"/>
                  <a:pt x="3745" y="14788"/>
                </a:cubicBezTo>
                <a:cubicBezTo>
                  <a:pt x="2762" y="14684"/>
                  <a:pt x="1820" y="14286"/>
                  <a:pt x="1067" y="13679"/>
                </a:cubicBezTo>
                <a:cubicBezTo>
                  <a:pt x="879" y="13512"/>
                  <a:pt x="711" y="13303"/>
                  <a:pt x="523" y="13177"/>
                </a:cubicBezTo>
                <a:lnTo>
                  <a:pt x="523" y="13156"/>
                </a:lnTo>
                <a:lnTo>
                  <a:pt x="502" y="13156"/>
                </a:lnTo>
                <a:cubicBezTo>
                  <a:pt x="481" y="13135"/>
                  <a:pt x="481" y="13135"/>
                  <a:pt x="460" y="13135"/>
                </a:cubicBezTo>
                <a:lnTo>
                  <a:pt x="439" y="13135"/>
                </a:lnTo>
                <a:cubicBezTo>
                  <a:pt x="439" y="13135"/>
                  <a:pt x="439" y="13135"/>
                  <a:pt x="439" y="13114"/>
                </a:cubicBezTo>
                <a:lnTo>
                  <a:pt x="335" y="13114"/>
                </a:lnTo>
                <a:cubicBezTo>
                  <a:pt x="314" y="13114"/>
                  <a:pt x="314" y="13135"/>
                  <a:pt x="293" y="13135"/>
                </a:cubicBezTo>
                <a:cubicBezTo>
                  <a:pt x="0" y="13261"/>
                  <a:pt x="188" y="13826"/>
                  <a:pt x="251" y="14035"/>
                </a:cubicBezTo>
                <a:cubicBezTo>
                  <a:pt x="398" y="14516"/>
                  <a:pt x="670" y="14956"/>
                  <a:pt x="921" y="15395"/>
                </a:cubicBezTo>
                <a:cubicBezTo>
                  <a:pt x="1193" y="15876"/>
                  <a:pt x="1465" y="16337"/>
                  <a:pt x="1799" y="16776"/>
                </a:cubicBezTo>
                <a:cubicBezTo>
                  <a:pt x="2260" y="17383"/>
                  <a:pt x="2825" y="17906"/>
                  <a:pt x="3536" y="18199"/>
                </a:cubicBezTo>
                <a:lnTo>
                  <a:pt x="3515" y="18199"/>
                </a:lnTo>
                <a:cubicBezTo>
                  <a:pt x="3515" y="18220"/>
                  <a:pt x="3515" y="18220"/>
                  <a:pt x="3515" y="18241"/>
                </a:cubicBezTo>
                <a:cubicBezTo>
                  <a:pt x="3536" y="18261"/>
                  <a:pt x="3536" y="18303"/>
                  <a:pt x="3536" y="18345"/>
                </a:cubicBezTo>
                <a:cubicBezTo>
                  <a:pt x="3536" y="18366"/>
                  <a:pt x="3536" y="18387"/>
                  <a:pt x="3536" y="18408"/>
                </a:cubicBezTo>
                <a:cubicBezTo>
                  <a:pt x="3557" y="18429"/>
                  <a:pt x="3557" y="18450"/>
                  <a:pt x="3557" y="18471"/>
                </a:cubicBezTo>
                <a:cubicBezTo>
                  <a:pt x="3557" y="18513"/>
                  <a:pt x="3557" y="18554"/>
                  <a:pt x="3557" y="18596"/>
                </a:cubicBezTo>
                <a:cubicBezTo>
                  <a:pt x="3557" y="18596"/>
                  <a:pt x="3557" y="18617"/>
                  <a:pt x="3578" y="18617"/>
                </a:cubicBezTo>
                <a:cubicBezTo>
                  <a:pt x="3578" y="18659"/>
                  <a:pt x="3578" y="18680"/>
                  <a:pt x="3578" y="18722"/>
                </a:cubicBezTo>
                <a:cubicBezTo>
                  <a:pt x="3578" y="18722"/>
                  <a:pt x="3578" y="18722"/>
                  <a:pt x="3578" y="18743"/>
                </a:cubicBezTo>
                <a:cubicBezTo>
                  <a:pt x="3599" y="18847"/>
                  <a:pt x="3641" y="18952"/>
                  <a:pt x="3704" y="19057"/>
                </a:cubicBezTo>
                <a:cubicBezTo>
                  <a:pt x="3808" y="19224"/>
                  <a:pt x="3976" y="19350"/>
                  <a:pt x="4164" y="19433"/>
                </a:cubicBezTo>
                <a:cubicBezTo>
                  <a:pt x="4645" y="19663"/>
                  <a:pt x="5210" y="19705"/>
                  <a:pt x="5712" y="19747"/>
                </a:cubicBezTo>
                <a:cubicBezTo>
                  <a:pt x="6026" y="19768"/>
                  <a:pt x="6528" y="19789"/>
                  <a:pt x="6842" y="19789"/>
                </a:cubicBezTo>
                <a:cubicBezTo>
                  <a:pt x="7072" y="19789"/>
                  <a:pt x="7281" y="19789"/>
                  <a:pt x="7491" y="19705"/>
                </a:cubicBezTo>
                <a:cubicBezTo>
                  <a:pt x="7491" y="19705"/>
                  <a:pt x="7512" y="19705"/>
                  <a:pt x="7512" y="19684"/>
                </a:cubicBezTo>
                <a:cubicBezTo>
                  <a:pt x="7553" y="19663"/>
                  <a:pt x="7616" y="19642"/>
                  <a:pt x="7658" y="19622"/>
                </a:cubicBezTo>
                <a:cubicBezTo>
                  <a:pt x="7679" y="19601"/>
                  <a:pt x="7679" y="19601"/>
                  <a:pt x="7700" y="19580"/>
                </a:cubicBezTo>
                <a:cubicBezTo>
                  <a:pt x="7721" y="19559"/>
                  <a:pt x="7763" y="19559"/>
                  <a:pt x="7784" y="19538"/>
                </a:cubicBezTo>
                <a:cubicBezTo>
                  <a:pt x="7805" y="19517"/>
                  <a:pt x="7826" y="19496"/>
                  <a:pt x="7846" y="19475"/>
                </a:cubicBezTo>
                <a:cubicBezTo>
                  <a:pt x="7846" y="19454"/>
                  <a:pt x="7867" y="19454"/>
                  <a:pt x="7888" y="19433"/>
                </a:cubicBezTo>
                <a:cubicBezTo>
                  <a:pt x="7909" y="19412"/>
                  <a:pt x="7930" y="19370"/>
                  <a:pt x="7951" y="19350"/>
                </a:cubicBezTo>
                <a:cubicBezTo>
                  <a:pt x="7951" y="19350"/>
                  <a:pt x="7972" y="19329"/>
                  <a:pt x="7993" y="19308"/>
                </a:cubicBezTo>
                <a:cubicBezTo>
                  <a:pt x="8014" y="19287"/>
                  <a:pt x="8014" y="19245"/>
                  <a:pt x="8035" y="19224"/>
                </a:cubicBezTo>
                <a:cubicBezTo>
                  <a:pt x="8056" y="19203"/>
                  <a:pt x="8056" y="19203"/>
                  <a:pt x="8056" y="19182"/>
                </a:cubicBezTo>
                <a:cubicBezTo>
                  <a:pt x="8077" y="19140"/>
                  <a:pt x="8098" y="19119"/>
                  <a:pt x="8118" y="19078"/>
                </a:cubicBezTo>
                <a:cubicBezTo>
                  <a:pt x="8118" y="19078"/>
                  <a:pt x="8118" y="19057"/>
                  <a:pt x="8118" y="19036"/>
                </a:cubicBezTo>
                <a:cubicBezTo>
                  <a:pt x="8139" y="19015"/>
                  <a:pt x="8160" y="18973"/>
                  <a:pt x="8160" y="18931"/>
                </a:cubicBezTo>
                <a:cubicBezTo>
                  <a:pt x="8160" y="18931"/>
                  <a:pt x="8181" y="18910"/>
                  <a:pt x="8181" y="18889"/>
                </a:cubicBezTo>
                <a:cubicBezTo>
                  <a:pt x="8181" y="18868"/>
                  <a:pt x="8181" y="18826"/>
                  <a:pt x="8202" y="18785"/>
                </a:cubicBezTo>
                <a:cubicBezTo>
                  <a:pt x="8202" y="18785"/>
                  <a:pt x="8202" y="18764"/>
                  <a:pt x="8202" y="18743"/>
                </a:cubicBezTo>
                <a:cubicBezTo>
                  <a:pt x="8955" y="18366"/>
                  <a:pt x="9081" y="17487"/>
                  <a:pt x="9353" y="16755"/>
                </a:cubicBezTo>
                <a:cubicBezTo>
                  <a:pt x="9499" y="16399"/>
                  <a:pt x="9750" y="16127"/>
                  <a:pt x="9960" y="15813"/>
                </a:cubicBezTo>
                <a:cubicBezTo>
                  <a:pt x="9981" y="15793"/>
                  <a:pt x="10002" y="15772"/>
                  <a:pt x="10002" y="15751"/>
                </a:cubicBezTo>
                <a:cubicBezTo>
                  <a:pt x="10022" y="15730"/>
                  <a:pt x="10022" y="15730"/>
                  <a:pt x="10022" y="15709"/>
                </a:cubicBezTo>
                <a:cubicBezTo>
                  <a:pt x="10064" y="15667"/>
                  <a:pt x="10085" y="15625"/>
                  <a:pt x="10127" y="15562"/>
                </a:cubicBezTo>
                <a:cubicBezTo>
                  <a:pt x="10127" y="15562"/>
                  <a:pt x="10148" y="15541"/>
                  <a:pt x="10148" y="15520"/>
                </a:cubicBezTo>
                <a:cubicBezTo>
                  <a:pt x="10169" y="15479"/>
                  <a:pt x="10211" y="15416"/>
                  <a:pt x="10232" y="15353"/>
                </a:cubicBezTo>
                <a:cubicBezTo>
                  <a:pt x="10399" y="14976"/>
                  <a:pt x="10483" y="14537"/>
                  <a:pt x="10441" y="14119"/>
                </a:cubicBezTo>
                <a:cubicBezTo>
                  <a:pt x="10546" y="14098"/>
                  <a:pt x="10629" y="14077"/>
                  <a:pt x="10734" y="14056"/>
                </a:cubicBezTo>
                <a:cubicBezTo>
                  <a:pt x="10848" y="13999"/>
                  <a:pt x="10980" y="13907"/>
                  <a:pt x="11129" y="13907"/>
                </a:cubicBezTo>
                <a:cubicBezTo>
                  <a:pt x="11144" y="13907"/>
                  <a:pt x="11158" y="13908"/>
                  <a:pt x="11173" y="13909"/>
                </a:cubicBezTo>
                <a:cubicBezTo>
                  <a:pt x="11194" y="13909"/>
                  <a:pt x="11236" y="13909"/>
                  <a:pt x="11257" y="13930"/>
                </a:cubicBezTo>
                <a:cubicBezTo>
                  <a:pt x="11299" y="13951"/>
                  <a:pt x="11341" y="13972"/>
                  <a:pt x="11383" y="13993"/>
                </a:cubicBezTo>
                <a:cubicBezTo>
                  <a:pt x="11383" y="14014"/>
                  <a:pt x="11383" y="14014"/>
                  <a:pt x="11403" y="14014"/>
                </a:cubicBezTo>
                <a:lnTo>
                  <a:pt x="11424" y="14014"/>
                </a:lnTo>
                <a:cubicBezTo>
                  <a:pt x="11424" y="14035"/>
                  <a:pt x="11445" y="14035"/>
                  <a:pt x="11466" y="14035"/>
                </a:cubicBezTo>
                <a:cubicBezTo>
                  <a:pt x="11466" y="14056"/>
                  <a:pt x="11487" y="14056"/>
                  <a:pt x="11529" y="14056"/>
                </a:cubicBezTo>
                <a:cubicBezTo>
                  <a:pt x="11529" y="14077"/>
                  <a:pt x="11529" y="14077"/>
                  <a:pt x="11550" y="14077"/>
                </a:cubicBezTo>
                <a:lnTo>
                  <a:pt x="11613" y="14077"/>
                </a:lnTo>
                <a:cubicBezTo>
                  <a:pt x="11634" y="14098"/>
                  <a:pt x="11655" y="14098"/>
                  <a:pt x="11675" y="14098"/>
                </a:cubicBezTo>
                <a:lnTo>
                  <a:pt x="11780" y="14098"/>
                </a:lnTo>
                <a:cubicBezTo>
                  <a:pt x="11801" y="14098"/>
                  <a:pt x="11822" y="14119"/>
                  <a:pt x="11843" y="14119"/>
                </a:cubicBezTo>
                <a:lnTo>
                  <a:pt x="12094" y="14119"/>
                </a:lnTo>
                <a:cubicBezTo>
                  <a:pt x="12094" y="14119"/>
                  <a:pt x="12115" y="14140"/>
                  <a:pt x="12136" y="14140"/>
                </a:cubicBezTo>
                <a:lnTo>
                  <a:pt x="12261" y="14140"/>
                </a:lnTo>
                <a:cubicBezTo>
                  <a:pt x="12282" y="14160"/>
                  <a:pt x="12282" y="14160"/>
                  <a:pt x="12303" y="14160"/>
                </a:cubicBezTo>
                <a:lnTo>
                  <a:pt x="12345" y="14160"/>
                </a:lnTo>
                <a:cubicBezTo>
                  <a:pt x="12345" y="14160"/>
                  <a:pt x="12366" y="14181"/>
                  <a:pt x="12387" y="14181"/>
                </a:cubicBezTo>
                <a:lnTo>
                  <a:pt x="12408" y="14181"/>
                </a:lnTo>
                <a:cubicBezTo>
                  <a:pt x="12429" y="14202"/>
                  <a:pt x="12450" y="14202"/>
                  <a:pt x="12450" y="14202"/>
                </a:cubicBezTo>
                <a:cubicBezTo>
                  <a:pt x="12471" y="14202"/>
                  <a:pt x="12471" y="14223"/>
                  <a:pt x="12471" y="14223"/>
                </a:cubicBezTo>
                <a:cubicBezTo>
                  <a:pt x="12533" y="14244"/>
                  <a:pt x="12575" y="14265"/>
                  <a:pt x="12596" y="14307"/>
                </a:cubicBezTo>
                <a:cubicBezTo>
                  <a:pt x="12617" y="14328"/>
                  <a:pt x="12638" y="14370"/>
                  <a:pt x="12659" y="14412"/>
                </a:cubicBezTo>
                <a:cubicBezTo>
                  <a:pt x="12638" y="14432"/>
                  <a:pt x="12617" y="14453"/>
                  <a:pt x="12638" y="14495"/>
                </a:cubicBezTo>
                <a:cubicBezTo>
                  <a:pt x="12763" y="14956"/>
                  <a:pt x="12763" y="15458"/>
                  <a:pt x="12763" y="15939"/>
                </a:cubicBezTo>
                <a:cubicBezTo>
                  <a:pt x="12784" y="16399"/>
                  <a:pt x="12805" y="16860"/>
                  <a:pt x="12805" y="17320"/>
                </a:cubicBezTo>
                <a:cubicBezTo>
                  <a:pt x="12826" y="17613"/>
                  <a:pt x="12784" y="17864"/>
                  <a:pt x="12659" y="18115"/>
                </a:cubicBezTo>
                <a:cubicBezTo>
                  <a:pt x="12554" y="18261"/>
                  <a:pt x="12450" y="18429"/>
                  <a:pt x="12366" y="18575"/>
                </a:cubicBezTo>
                <a:cubicBezTo>
                  <a:pt x="12219" y="18847"/>
                  <a:pt x="12136" y="19161"/>
                  <a:pt x="12261" y="19454"/>
                </a:cubicBezTo>
                <a:cubicBezTo>
                  <a:pt x="12261" y="19496"/>
                  <a:pt x="12303" y="19517"/>
                  <a:pt x="12345" y="19517"/>
                </a:cubicBezTo>
                <a:cubicBezTo>
                  <a:pt x="13188" y="19611"/>
                  <a:pt x="14065" y="19688"/>
                  <a:pt x="14931" y="19688"/>
                </a:cubicBezTo>
                <a:cubicBezTo>
                  <a:pt x="15031" y="19688"/>
                  <a:pt x="15132" y="19686"/>
                  <a:pt x="15232" y="19684"/>
                </a:cubicBezTo>
                <a:lnTo>
                  <a:pt x="15337" y="19684"/>
                </a:lnTo>
                <a:cubicBezTo>
                  <a:pt x="15337" y="19684"/>
                  <a:pt x="15358" y="19684"/>
                  <a:pt x="15379" y="19663"/>
                </a:cubicBezTo>
                <a:lnTo>
                  <a:pt x="15484" y="19663"/>
                </a:lnTo>
                <a:cubicBezTo>
                  <a:pt x="15504" y="19663"/>
                  <a:pt x="15504" y="19663"/>
                  <a:pt x="15525" y="19642"/>
                </a:cubicBezTo>
                <a:lnTo>
                  <a:pt x="15567" y="19642"/>
                </a:lnTo>
                <a:cubicBezTo>
                  <a:pt x="15588" y="19642"/>
                  <a:pt x="15588" y="19642"/>
                  <a:pt x="15609" y="19622"/>
                </a:cubicBezTo>
                <a:lnTo>
                  <a:pt x="15651" y="19622"/>
                </a:lnTo>
                <a:cubicBezTo>
                  <a:pt x="15651" y="19601"/>
                  <a:pt x="15672" y="19601"/>
                  <a:pt x="15672" y="19601"/>
                </a:cubicBezTo>
                <a:cubicBezTo>
                  <a:pt x="15693" y="19601"/>
                  <a:pt x="15714" y="19580"/>
                  <a:pt x="15735" y="19580"/>
                </a:cubicBezTo>
                <a:cubicBezTo>
                  <a:pt x="15797" y="19538"/>
                  <a:pt x="15839" y="19496"/>
                  <a:pt x="15881" y="19433"/>
                </a:cubicBezTo>
                <a:cubicBezTo>
                  <a:pt x="16048" y="19203"/>
                  <a:pt x="15923" y="18952"/>
                  <a:pt x="15776" y="18743"/>
                </a:cubicBezTo>
                <a:cubicBezTo>
                  <a:pt x="15525" y="18408"/>
                  <a:pt x="15191" y="18094"/>
                  <a:pt x="15086" y="17676"/>
                </a:cubicBezTo>
                <a:cubicBezTo>
                  <a:pt x="14940" y="17194"/>
                  <a:pt x="15128" y="16692"/>
                  <a:pt x="15358" y="16274"/>
                </a:cubicBezTo>
                <a:cubicBezTo>
                  <a:pt x="15693" y="15604"/>
                  <a:pt x="16111" y="14976"/>
                  <a:pt x="16404" y="14286"/>
                </a:cubicBezTo>
                <a:cubicBezTo>
                  <a:pt x="16530" y="14265"/>
                  <a:pt x="16655" y="14244"/>
                  <a:pt x="16781" y="14223"/>
                </a:cubicBezTo>
                <a:cubicBezTo>
                  <a:pt x="16823" y="14223"/>
                  <a:pt x="16844" y="14202"/>
                  <a:pt x="16885" y="14202"/>
                </a:cubicBezTo>
                <a:cubicBezTo>
                  <a:pt x="17011" y="14181"/>
                  <a:pt x="17137" y="14160"/>
                  <a:pt x="17262" y="14119"/>
                </a:cubicBezTo>
                <a:lnTo>
                  <a:pt x="17283" y="14119"/>
                </a:lnTo>
                <a:cubicBezTo>
                  <a:pt x="17304" y="14119"/>
                  <a:pt x="17325" y="14098"/>
                  <a:pt x="17346" y="14098"/>
                </a:cubicBezTo>
                <a:lnTo>
                  <a:pt x="17388" y="14098"/>
                </a:lnTo>
                <a:cubicBezTo>
                  <a:pt x="17534" y="14056"/>
                  <a:pt x="17681" y="14014"/>
                  <a:pt x="17827" y="13972"/>
                </a:cubicBezTo>
                <a:cubicBezTo>
                  <a:pt x="17932" y="13951"/>
                  <a:pt x="18015" y="13930"/>
                  <a:pt x="18099" y="13909"/>
                </a:cubicBezTo>
                <a:cubicBezTo>
                  <a:pt x="18183" y="13868"/>
                  <a:pt x="18266" y="13847"/>
                  <a:pt x="18350" y="13826"/>
                </a:cubicBezTo>
                <a:lnTo>
                  <a:pt x="18371" y="13826"/>
                </a:lnTo>
                <a:cubicBezTo>
                  <a:pt x="18455" y="13784"/>
                  <a:pt x="18538" y="13763"/>
                  <a:pt x="18643" y="13721"/>
                </a:cubicBezTo>
                <a:lnTo>
                  <a:pt x="18643" y="13721"/>
                </a:lnTo>
                <a:cubicBezTo>
                  <a:pt x="18622" y="14202"/>
                  <a:pt x="18769" y="14621"/>
                  <a:pt x="18999" y="15060"/>
                </a:cubicBezTo>
                <a:cubicBezTo>
                  <a:pt x="19208" y="15416"/>
                  <a:pt x="19292" y="15730"/>
                  <a:pt x="19292" y="16148"/>
                </a:cubicBezTo>
                <a:cubicBezTo>
                  <a:pt x="19271" y="16462"/>
                  <a:pt x="19292" y="16860"/>
                  <a:pt x="19082" y="17090"/>
                </a:cubicBezTo>
                <a:cubicBezTo>
                  <a:pt x="18894" y="17299"/>
                  <a:pt x="18622" y="17362"/>
                  <a:pt x="18434" y="17529"/>
                </a:cubicBezTo>
                <a:cubicBezTo>
                  <a:pt x="18287" y="17655"/>
                  <a:pt x="18162" y="17822"/>
                  <a:pt x="18141" y="18010"/>
                </a:cubicBezTo>
                <a:cubicBezTo>
                  <a:pt x="18078" y="18408"/>
                  <a:pt x="18329" y="18680"/>
                  <a:pt x="18706" y="18764"/>
                </a:cubicBezTo>
                <a:cubicBezTo>
                  <a:pt x="18899" y="18801"/>
                  <a:pt x="19105" y="18814"/>
                  <a:pt x="19315" y="18814"/>
                </a:cubicBezTo>
                <a:cubicBezTo>
                  <a:pt x="19697" y="18814"/>
                  <a:pt x="20091" y="18770"/>
                  <a:pt x="20442" y="18743"/>
                </a:cubicBezTo>
                <a:cubicBezTo>
                  <a:pt x="20505" y="18743"/>
                  <a:pt x="20568" y="18722"/>
                  <a:pt x="20652" y="18722"/>
                </a:cubicBezTo>
                <a:cubicBezTo>
                  <a:pt x="20735" y="18722"/>
                  <a:pt x="20840" y="18701"/>
                  <a:pt x="20945" y="18680"/>
                </a:cubicBezTo>
                <a:cubicBezTo>
                  <a:pt x="20966" y="18680"/>
                  <a:pt x="20986" y="18659"/>
                  <a:pt x="21007" y="18659"/>
                </a:cubicBezTo>
                <a:cubicBezTo>
                  <a:pt x="21196" y="18596"/>
                  <a:pt x="21321" y="18492"/>
                  <a:pt x="21321" y="18282"/>
                </a:cubicBezTo>
                <a:cubicBezTo>
                  <a:pt x="21321" y="18052"/>
                  <a:pt x="21154" y="17885"/>
                  <a:pt x="21049" y="17717"/>
                </a:cubicBezTo>
                <a:cubicBezTo>
                  <a:pt x="20861" y="17404"/>
                  <a:pt x="20945" y="17069"/>
                  <a:pt x="21112" y="16776"/>
                </a:cubicBezTo>
                <a:cubicBezTo>
                  <a:pt x="21363" y="16316"/>
                  <a:pt x="21782" y="15939"/>
                  <a:pt x="21886" y="15416"/>
                </a:cubicBezTo>
                <a:cubicBezTo>
                  <a:pt x="21991" y="14893"/>
                  <a:pt x="21551" y="14537"/>
                  <a:pt x="21405" y="14056"/>
                </a:cubicBezTo>
                <a:cubicBezTo>
                  <a:pt x="21258" y="13533"/>
                  <a:pt x="21279" y="12968"/>
                  <a:pt x="21300" y="12403"/>
                </a:cubicBezTo>
                <a:cubicBezTo>
                  <a:pt x="21510" y="12256"/>
                  <a:pt x="21740" y="12110"/>
                  <a:pt x="21949" y="11943"/>
                </a:cubicBezTo>
                <a:cubicBezTo>
                  <a:pt x="22012" y="11922"/>
                  <a:pt x="22054" y="11880"/>
                  <a:pt x="22116" y="11838"/>
                </a:cubicBezTo>
                <a:cubicBezTo>
                  <a:pt x="22242" y="11754"/>
                  <a:pt x="22367" y="11712"/>
                  <a:pt x="22514" y="11712"/>
                </a:cubicBezTo>
                <a:lnTo>
                  <a:pt x="22618" y="11712"/>
                </a:lnTo>
                <a:cubicBezTo>
                  <a:pt x="22681" y="11733"/>
                  <a:pt x="22744" y="11754"/>
                  <a:pt x="22807" y="11775"/>
                </a:cubicBezTo>
                <a:lnTo>
                  <a:pt x="22828" y="11775"/>
                </a:lnTo>
                <a:cubicBezTo>
                  <a:pt x="22849" y="11775"/>
                  <a:pt x="22870" y="11796"/>
                  <a:pt x="22891" y="11817"/>
                </a:cubicBezTo>
                <a:lnTo>
                  <a:pt x="22911" y="11817"/>
                </a:lnTo>
                <a:cubicBezTo>
                  <a:pt x="22932" y="11838"/>
                  <a:pt x="22974" y="11859"/>
                  <a:pt x="22995" y="11880"/>
                </a:cubicBezTo>
                <a:cubicBezTo>
                  <a:pt x="23016" y="11901"/>
                  <a:pt x="23037" y="11922"/>
                  <a:pt x="23058" y="11943"/>
                </a:cubicBezTo>
                <a:cubicBezTo>
                  <a:pt x="23079" y="11943"/>
                  <a:pt x="23079" y="11943"/>
                  <a:pt x="23079" y="11963"/>
                </a:cubicBezTo>
                <a:cubicBezTo>
                  <a:pt x="23100" y="11963"/>
                  <a:pt x="23121" y="11984"/>
                  <a:pt x="23121" y="12005"/>
                </a:cubicBezTo>
                <a:cubicBezTo>
                  <a:pt x="23142" y="12026"/>
                  <a:pt x="23142" y="12026"/>
                  <a:pt x="23142" y="12026"/>
                </a:cubicBezTo>
                <a:cubicBezTo>
                  <a:pt x="23163" y="12068"/>
                  <a:pt x="23183" y="12089"/>
                  <a:pt x="23204" y="12110"/>
                </a:cubicBezTo>
                <a:cubicBezTo>
                  <a:pt x="23225" y="12173"/>
                  <a:pt x="23267" y="12235"/>
                  <a:pt x="23288" y="12298"/>
                </a:cubicBezTo>
                <a:cubicBezTo>
                  <a:pt x="23330" y="12445"/>
                  <a:pt x="23393" y="12591"/>
                  <a:pt x="23435" y="12759"/>
                </a:cubicBezTo>
                <a:cubicBezTo>
                  <a:pt x="23455" y="12842"/>
                  <a:pt x="23455" y="12947"/>
                  <a:pt x="23476" y="13031"/>
                </a:cubicBezTo>
                <a:cubicBezTo>
                  <a:pt x="23518" y="13365"/>
                  <a:pt x="23560" y="13679"/>
                  <a:pt x="23602" y="14014"/>
                </a:cubicBezTo>
                <a:cubicBezTo>
                  <a:pt x="23644" y="14725"/>
                  <a:pt x="23644" y="15416"/>
                  <a:pt x="23581" y="16106"/>
                </a:cubicBezTo>
                <a:cubicBezTo>
                  <a:pt x="23560" y="16378"/>
                  <a:pt x="23539" y="16650"/>
                  <a:pt x="23393" y="16901"/>
                </a:cubicBezTo>
                <a:cubicBezTo>
                  <a:pt x="23246" y="17173"/>
                  <a:pt x="23100" y="17445"/>
                  <a:pt x="22995" y="17759"/>
                </a:cubicBezTo>
                <a:cubicBezTo>
                  <a:pt x="22974" y="17822"/>
                  <a:pt x="22974" y="17906"/>
                  <a:pt x="22974" y="17969"/>
                </a:cubicBezTo>
                <a:cubicBezTo>
                  <a:pt x="22995" y="18052"/>
                  <a:pt x="23016" y="18115"/>
                  <a:pt x="23058" y="18178"/>
                </a:cubicBezTo>
                <a:cubicBezTo>
                  <a:pt x="23121" y="18303"/>
                  <a:pt x="23246" y="18387"/>
                  <a:pt x="23393" y="18429"/>
                </a:cubicBezTo>
                <a:cubicBezTo>
                  <a:pt x="23393" y="18429"/>
                  <a:pt x="23414" y="18429"/>
                  <a:pt x="23435" y="18450"/>
                </a:cubicBezTo>
                <a:lnTo>
                  <a:pt x="23476" y="18450"/>
                </a:lnTo>
                <a:cubicBezTo>
                  <a:pt x="23518" y="18450"/>
                  <a:pt x="23560" y="18450"/>
                  <a:pt x="23581" y="18429"/>
                </a:cubicBezTo>
                <a:cubicBezTo>
                  <a:pt x="23623" y="18429"/>
                  <a:pt x="23644" y="18408"/>
                  <a:pt x="23686" y="18408"/>
                </a:cubicBezTo>
                <a:lnTo>
                  <a:pt x="25004" y="18429"/>
                </a:lnTo>
                <a:lnTo>
                  <a:pt x="25297" y="18429"/>
                </a:lnTo>
                <a:cubicBezTo>
                  <a:pt x="25318" y="18429"/>
                  <a:pt x="25359" y="18408"/>
                  <a:pt x="25380" y="18408"/>
                </a:cubicBezTo>
                <a:cubicBezTo>
                  <a:pt x="25401" y="18408"/>
                  <a:pt x="25443" y="18387"/>
                  <a:pt x="25464" y="18387"/>
                </a:cubicBezTo>
                <a:cubicBezTo>
                  <a:pt x="25506" y="18387"/>
                  <a:pt x="25527" y="18366"/>
                  <a:pt x="25548" y="18366"/>
                </a:cubicBezTo>
                <a:cubicBezTo>
                  <a:pt x="25590" y="18345"/>
                  <a:pt x="25611" y="18345"/>
                  <a:pt x="25631" y="18324"/>
                </a:cubicBezTo>
                <a:cubicBezTo>
                  <a:pt x="25673" y="18303"/>
                  <a:pt x="25715" y="18282"/>
                  <a:pt x="25757" y="18241"/>
                </a:cubicBezTo>
                <a:cubicBezTo>
                  <a:pt x="25778" y="18220"/>
                  <a:pt x="25799" y="18220"/>
                  <a:pt x="25820" y="18199"/>
                </a:cubicBezTo>
                <a:cubicBezTo>
                  <a:pt x="25841" y="18178"/>
                  <a:pt x="25841" y="18157"/>
                  <a:pt x="25862" y="18136"/>
                </a:cubicBezTo>
                <a:cubicBezTo>
                  <a:pt x="25883" y="18094"/>
                  <a:pt x="25904" y="18052"/>
                  <a:pt x="25924" y="18010"/>
                </a:cubicBezTo>
                <a:cubicBezTo>
                  <a:pt x="25924" y="17989"/>
                  <a:pt x="25924" y="17969"/>
                  <a:pt x="25924" y="17948"/>
                </a:cubicBezTo>
                <a:cubicBezTo>
                  <a:pt x="25924" y="17927"/>
                  <a:pt x="25924" y="17906"/>
                  <a:pt x="25924" y="17864"/>
                </a:cubicBezTo>
                <a:cubicBezTo>
                  <a:pt x="25924" y="17864"/>
                  <a:pt x="25904" y="17864"/>
                  <a:pt x="25904" y="17843"/>
                </a:cubicBezTo>
                <a:cubicBezTo>
                  <a:pt x="25904" y="17843"/>
                  <a:pt x="25904" y="17822"/>
                  <a:pt x="25904" y="17801"/>
                </a:cubicBezTo>
                <a:cubicBezTo>
                  <a:pt x="25883" y="17738"/>
                  <a:pt x="25841" y="17676"/>
                  <a:pt x="25799" y="17613"/>
                </a:cubicBezTo>
                <a:cubicBezTo>
                  <a:pt x="25652" y="17445"/>
                  <a:pt x="25569" y="17257"/>
                  <a:pt x="25506" y="17048"/>
                </a:cubicBezTo>
                <a:cubicBezTo>
                  <a:pt x="25046" y="15709"/>
                  <a:pt x="25590" y="15248"/>
                  <a:pt x="25631" y="14265"/>
                </a:cubicBezTo>
                <a:cubicBezTo>
                  <a:pt x="25652" y="13784"/>
                  <a:pt x="25841" y="13114"/>
                  <a:pt x="25945" y="12633"/>
                </a:cubicBezTo>
                <a:cubicBezTo>
                  <a:pt x="26071" y="12110"/>
                  <a:pt x="26259" y="11608"/>
                  <a:pt x="26406" y="11106"/>
                </a:cubicBezTo>
                <a:cubicBezTo>
                  <a:pt x="26427" y="11106"/>
                  <a:pt x="26427" y="11085"/>
                  <a:pt x="26427" y="11064"/>
                </a:cubicBezTo>
                <a:cubicBezTo>
                  <a:pt x="26761" y="10018"/>
                  <a:pt x="27096" y="8888"/>
                  <a:pt x="27054" y="7758"/>
                </a:cubicBezTo>
                <a:cubicBezTo>
                  <a:pt x="27012" y="6837"/>
                  <a:pt x="26552" y="6168"/>
                  <a:pt x="26238" y="5310"/>
                </a:cubicBezTo>
                <a:cubicBezTo>
                  <a:pt x="26029" y="4808"/>
                  <a:pt x="26092" y="4222"/>
                  <a:pt x="25778" y="3761"/>
                </a:cubicBezTo>
                <a:cubicBezTo>
                  <a:pt x="25422" y="3217"/>
                  <a:pt x="24878" y="2924"/>
                  <a:pt x="24376" y="2548"/>
                </a:cubicBezTo>
                <a:cubicBezTo>
                  <a:pt x="23874" y="2171"/>
                  <a:pt x="23414" y="1753"/>
                  <a:pt x="22953" y="1355"/>
                </a:cubicBezTo>
                <a:cubicBezTo>
                  <a:pt x="22367" y="853"/>
                  <a:pt x="22179" y="748"/>
                  <a:pt x="21426" y="727"/>
                </a:cubicBezTo>
                <a:cubicBezTo>
                  <a:pt x="21300" y="727"/>
                  <a:pt x="21112" y="727"/>
                  <a:pt x="20924" y="748"/>
                </a:cubicBezTo>
                <a:lnTo>
                  <a:pt x="20380" y="748"/>
                </a:lnTo>
                <a:cubicBezTo>
                  <a:pt x="20353" y="751"/>
                  <a:pt x="20326" y="752"/>
                  <a:pt x="20299" y="752"/>
                </a:cubicBezTo>
                <a:cubicBezTo>
                  <a:pt x="20117" y="752"/>
                  <a:pt x="19940" y="693"/>
                  <a:pt x="19794" y="602"/>
                </a:cubicBezTo>
                <a:cubicBezTo>
                  <a:pt x="19585" y="476"/>
                  <a:pt x="19333" y="351"/>
                  <a:pt x="19082" y="246"/>
                </a:cubicBezTo>
                <a:cubicBezTo>
                  <a:pt x="18831" y="142"/>
                  <a:pt x="18601" y="58"/>
                  <a:pt x="18371" y="16"/>
                </a:cubicBezTo>
                <a:cubicBezTo>
                  <a:pt x="18277" y="6"/>
                  <a:pt x="18183" y="0"/>
                  <a:pt x="180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ctrTitle"/>
          </p:nvPr>
        </p:nvSpPr>
        <p:spPr>
          <a:xfrm>
            <a:off x="685382" y="1611343"/>
            <a:ext cx="3944700" cy="19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br>
              <a:rPr lang="en" dirty="0"/>
            </a:br>
            <a:r>
              <a:rPr lang="en" dirty="0"/>
              <a:t>ZOO</a:t>
            </a:r>
            <a:endParaRPr dirty="0"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1"/>
          </p:nvPr>
        </p:nvSpPr>
        <p:spPr>
          <a:xfrm>
            <a:off x="253060" y="4348740"/>
            <a:ext cx="394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Par Benanane Yasser &amp; Cabaret Romain</a:t>
            </a:r>
            <a:endParaRPr dirty="0"/>
          </a:p>
        </p:txBody>
      </p:sp>
      <p:grpSp>
        <p:nvGrpSpPr>
          <p:cNvPr id="373" name="Google Shape;373;p28"/>
          <p:cNvGrpSpPr/>
          <p:nvPr/>
        </p:nvGrpSpPr>
        <p:grpSpPr>
          <a:xfrm rot="-1075952" flipH="1">
            <a:off x="892700" y="1216348"/>
            <a:ext cx="510257" cy="775108"/>
            <a:chOff x="5849300" y="1588875"/>
            <a:chExt cx="358200" cy="544125"/>
          </a:xfrm>
        </p:grpSpPr>
        <p:sp>
          <p:nvSpPr>
            <p:cNvPr id="374" name="Google Shape;374;p28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8"/>
          <p:cNvGrpSpPr/>
          <p:nvPr/>
        </p:nvGrpSpPr>
        <p:grpSpPr>
          <a:xfrm rot="-575119" flipH="1">
            <a:off x="545456" y="1913340"/>
            <a:ext cx="911352" cy="300781"/>
            <a:chOff x="5863950" y="1949025"/>
            <a:chExt cx="639775" cy="211150"/>
          </a:xfrm>
        </p:grpSpPr>
        <p:sp>
          <p:nvSpPr>
            <p:cNvPr id="377" name="Google Shape;377;p28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8"/>
          <p:cNvGrpSpPr/>
          <p:nvPr/>
        </p:nvGrpSpPr>
        <p:grpSpPr>
          <a:xfrm rot="1075952">
            <a:off x="3958770" y="1216348"/>
            <a:ext cx="510257" cy="775108"/>
            <a:chOff x="5849300" y="1588875"/>
            <a:chExt cx="358200" cy="544125"/>
          </a:xfrm>
        </p:grpSpPr>
        <p:sp>
          <p:nvSpPr>
            <p:cNvPr id="380" name="Google Shape;380;p28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28"/>
          <p:cNvGrpSpPr/>
          <p:nvPr/>
        </p:nvGrpSpPr>
        <p:grpSpPr>
          <a:xfrm rot="575119">
            <a:off x="3904920" y="1913340"/>
            <a:ext cx="911352" cy="300781"/>
            <a:chOff x="5863950" y="1949025"/>
            <a:chExt cx="639775" cy="211150"/>
          </a:xfrm>
        </p:grpSpPr>
        <p:sp>
          <p:nvSpPr>
            <p:cNvPr id="383" name="Google Shape;383;p28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 dirty="0"/>
              <a:t>Design</a:t>
            </a:r>
            <a:endParaRPr sz="88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Cabaret Romain</a:t>
            </a:r>
          </a:p>
        </p:txBody>
      </p:sp>
    </p:spTree>
    <p:extLst>
      <p:ext uri="{BB962C8B-B14F-4D97-AF65-F5344CB8AC3E}">
        <p14:creationId xmlns:p14="http://schemas.microsoft.com/office/powerpoint/2010/main" val="375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>
            <a:spLocks noGrp="1"/>
          </p:cNvSpPr>
          <p:nvPr>
            <p:ph type="title"/>
          </p:nvPr>
        </p:nvSpPr>
        <p:spPr>
          <a:xfrm>
            <a:off x="794590" y="697911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Figma</a:t>
            </a:r>
            <a:endParaRPr dirty="0"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5570795" y="188875"/>
            <a:ext cx="3650880" cy="5043604"/>
            <a:chOff x="5570795" y="265075"/>
            <a:chExt cx="3650880" cy="5043604"/>
          </a:xfrm>
        </p:grpSpPr>
        <p:sp>
          <p:nvSpPr>
            <p:cNvPr id="672" name="Google Shape;672;p32"/>
            <p:cNvSpPr/>
            <p:nvPr/>
          </p:nvSpPr>
          <p:spPr>
            <a:xfrm flipH="1">
              <a:off x="7118736" y="265075"/>
              <a:ext cx="2102939" cy="5043604"/>
            </a:xfrm>
            <a:custGeom>
              <a:avLst/>
              <a:gdLst/>
              <a:ahLst/>
              <a:cxnLst/>
              <a:rect l="l" t="t" r="r" b="b"/>
              <a:pathLst>
                <a:path w="65830" h="157884" extrusionOk="0">
                  <a:moveTo>
                    <a:pt x="14027" y="1"/>
                  </a:moveTo>
                  <a:cubicBezTo>
                    <a:pt x="13192" y="1"/>
                    <a:pt x="12356" y="47"/>
                    <a:pt x="11528" y="138"/>
                  </a:cubicBezTo>
                  <a:cubicBezTo>
                    <a:pt x="7168" y="618"/>
                    <a:pt x="3767" y="1485"/>
                    <a:pt x="1" y="3722"/>
                  </a:cubicBezTo>
                  <a:lnTo>
                    <a:pt x="1" y="157884"/>
                  </a:lnTo>
                  <a:lnTo>
                    <a:pt x="34901" y="157884"/>
                  </a:lnTo>
                  <a:cubicBezTo>
                    <a:pt x="32824" y="144759"/>
                    <a:pt x="35882" y="128097"/>
                    <a:pt x="41611" y="116136"/>
                  </a:cubicBezTo>
                  <a:cubicBezTo>
                    <a:pt x="54508" y="89225"/>
                    <a:pt x="58000" y="58913"/>
                    <a:pt x="65829" y="30108"/>
                  </a:cubicBezTo>
                  <a:cubicBezTo>
                    <a:pt x="61081" y="29583"/>
                    <a:pt x="58753" y="29720"/>
                    <a:pt x="54394" y="28328"/>
                  </a:cubicBezTo>
                  <a:cubicBezTo>
                    <a:pt x="51791" y="27483"/>
                    <a:pt x="49395" y="26114"/>
                    <a:pt x="47135" y="24584"/>
                  </a:cubicBezTo>
                  <a:cubicBezTo>
                    <a:pt x="41908" y="21001"/>
                    <a:pt x="37366" y="16504"/>
                    <a:pt x="33280" y="11665"/>
                  </a:cubicBezTo>
                  <a:cubicBezTo>
                    <a:pt x="30495" y="8401"/>
                    <a:pt x="27825" y="4909"/>
                    <a:pt x="24173" y="2695"/>
                  </a:cubicBezTo>
                  <a:cubicBezTo>
                    <a:pt x="21141" y="846"/>
                    <a:pt x="17585" y="1"/>
                    <a:pt x="14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6066612" y="1123292"/>
              <a:ext cx="2381436" cy="3747883"/>
            </a:xfrm>
            <a:custGeom>
              <a:avLst/>
              <a:gdLst/>
              <a:ahLst/>
              <a:cxnLst/>
              <a:rect l="l" t="t" r="r" b="b"/>
              <a:pathLst>
                <a:path w="74548" h="117323" extrusionOk="0">
                  <a:moveTo>
                    <a:pt x="23488" y="1"/>
                  </a:moveTo>
                  <a:cubicBezTo>
                    <a:pt x="18603" y="5593"/>
                    <a:pt x="14061" y="12167"/>
                    <a:pt x="10340" y="18581"/>
                  </a:cubicBezTo>
                  <a:cubicBezTo>
                    <a:pt x="6437" y="25337"/>
                    <a:pt x="3036" y="32527"/>
                    <a:pt x="1827" y="40219"/>
                  </a:cubicBezTo>
                  <a:cubicBezTo>
                    <a:pt x="0" y="51814"/>
                    <a:pt x="320" y="64733"/>
                    <a:pt x="6643" y="74639"/>
                  </a:cubicBezTo>
                  <a:cubicBezTo>
                    <a:pt x="10820" y="81236"/>
                    <a:pt x="15316" y="87650"/>
                    <a:pt x="20041" y="93858"/>
                  </a:cubicBezTo>
                  <a:cubicBezTo>
                    <a:pt x="21525" y="95798"/>
                    <a:pt x="23031" y="97716"/>
                    <a:pt x="24743" y="99450"/>
                  </a:cubicBezTo>
                  <a:cubicBezTo>
                    <a:pt x="26683" y="101368"/>
                    <a:pt x="28989" y="103217"/>
                    <a:pt x="31157" y="104883"/>
                  </a:cubicBezTo>
                  <a:cubicBezTo>
                    <a:pt x="29536" y="108329"/>
                    <a:pt x="31089" y="112712"/>
                    <a:pt x="34124" y="115017"/>
                  </a:cubicBezTo>
                  <a:cubicBezTo>
                    <a:pt x="36255" y="116620"/>
                    <a:pt x="38938" y="117322"/>
                    <a:pt x="41634" y="117322"/>
                  </a:cubicBezTo>
                  <a:cubicBezTo>
                    <a:pt x="42779" y="117322"/>
                    <a:pt x="43926" y="117195"/>
                    <a:pt x="45035" y="116957"/>
                  </a:cubicBezTo>
                  <a:cubicBezTo>
                    <a:pt x="48755" y="116159"/>
                    <a:pt x="52339" y="114081"/>
                    <a:pt x="55557" y="112050"/>
                  </a:cubicBezTo>
                  <a:cubicBezTo>
                    <a:pt x="58205" y="114401"/>
                    <a:pt x="61560" y="115976"/>
                    <a:pt x="65075" y="116455"/>
                  </a:cubicBezTo>
                  <a:cubicBezTo>
                    <a:pt x="65628" y="116536"/>
                    <a:pt x="66194" y="116590"/>
                    <a:pt x="66758" y="116590"/>
                  </a:cubicBezTo>
                  <a:cubicBezTo>
                    <a:pt x="67475" y="116590"/>
                    <a:pt x="68187" y="116503"/>
                    <a:pt x="68864" y="116273"/>
                  </a:cubicBezTo>
                  <a:cubicBezTo>
                    <a:pt x="70074" y="115885"/>
                    <a:pt x="71170" y="114949"/>
                    <a:pt x="71512" y="113739"/>
                  </a:cubicBezTo>
                  <a:cubicBezTo>
                    <a:pt x="71809" y="112666"/>
                    <a:pt x="71467" y="111571"/>
                    <a:pt x="71124" y="110543"/>
                  </a:cubicBezTo>
                  <a:cubicBezTo>
                    <a:pt x="74548" y="105065"/>
                    <a:pt x="74160" y="97990"/>
                    <a:pt x="72402" y="91781"/>
                  </a:cubicBezTo>
                  <a:cubicBezTo>
                    <a:pt x="70964" y="86714"/>
                    <a:pt x="68705" y="81898"/>
                    <a:pt x="65737" y="77561"/>
                  </a:cubicBezTo>
                  <a:cubicBezTo>
                    <a:pt x="63911" y="74890"/>
                    <a:pt x="61834" y="72380"/>
                    <a:pt x="60259" y="69572"/>
                  </a:cubicBezTo>
                  <a:cubicBezTo>
                    <a:pt x="56425" y="62702"/>
                    <a:pt x="55945" y="54485"/>
                    <a:pt x="56493" y="46656"/>
                  </a:cubicBezTo>
                  <a:cubicBezTo>
                    <a:pt x="57018" y="38804"/>
                    <a:pt x="58479" y="31020"/>
                    <a:pt x="58137" y="23168"/>
                  </a:cubicBezTo>
                  <a:cubicBezTo>
                    <a:pt x="57817" y="15956"/>
                    <a:pt x="55306" y="7944"/>
                    <a:pt x="48824" y="4794"/>
                  </a:cubicBezTo>
                  <a:cubicBezTo>
                    <a:pt x="45855" y="3344"/>
                    <a:pt x="42509" y="3147"/>
                    <a:pt x="39159" y="3147"/>
                  </a:cubicBezTo>
                  <a:cubicBezTo>
                    <a:pt x="38078" y="3147"/>
                    <a:pt x="36997" y="3168"/>
                    <a:pt x="35928" y="3173"/>
                  </a:cubicBezTo>
                  <a:cubicBezTo>
                    <a:pt x="35711" y="3176"/>
                    <a:pt x="35494" y="3177"/>
                    <a:pt x="35276" y="3177"/>
                  </a:cubicBezTo>
                  <a:cubicBezTo>
                    <a:pt x="31082" y="3177"/>
                    <a:pt x="26656" y="2713"/>
                    <a:pt x="2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6140290" y="1231200"/>
              <a:ext cx="288048" cy="719721"/>
            </a:xfrm>
            <a:custGeom>
              <a:avLst/>
              <a:gdLst/>
              <a:ahLst/>
              <a:cxnLst/>
              <a:rect l="l" t="t" r="r" b="b"/>
              <a:pathLst>
                <a:path w="9017" h="22530" extrusionOk="0">
                  <a:moveTo>
                    <a:pt x="9017" y="1"/>
                  </a:moveTo>
                  <a:lnTo>
                    <a:pt x="5730" y="2626"/>
                  </a:lnTo>
                  <a:lnTo>
                    <a:pt x="1073" y="10295"/>
                  </a:lnTo>
                  <a:lnTo>
                    <a:pt x="1" y="22529"/>
                  </a:lnTo>
                  <a:cubicBezTo>
                    <a:pt x="1" y="22529"/>
                    <a:pt x="2648" y="19037"/>
                    <a:pt x="4497" y="16526"/>
                  </a:cubicBezTo>
                  <a:cubicBezTo>
                    <a:pt x="6323" y="14038"/>
                    <a:pt x="6825" y="9793"/>
                    <a:pt x="7487" y="5639"/>
                  </a:cubicBezTo>
                  <a:cubicBezTo>
                    <a:pt x="8149" y="1462"/>
                    <a:pt x="9016" y="1"/>
                    <a:pt x="9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6140284" y="1231200"/>
              <a:ext cx="567311" cy="924616"/>
            </a:xfrm>
            <a:custGeom>
              <a:avLst/>
              <a:gdLst/>
              <a:ahLst/>
              <a:cxnLst/>
              <a:rect l="l" t="t" r="r" b="b"/>
              <a:pathLst>
                <a:path w="17759" h="28944" extrusionOk="0">
                  <a:moveTo>
                    <a:pt x="17759" y="1"/>
                  </a:moveTo>
                  <a:lnTo>
                    <a:pt x="17759" y="1"/>
                  </a:lnTo>
                  <a:cubicBezTo>
                    <a:pt x="14700" y="2238"/>
                    <a:pt x="11025" y="3448"/>
                    <a:pt x="7944" y="5639"/>
                  </a:cubicBezTo>
                  <a:cubicBezTo>
                    <a:pt x="5364" y="7465"/>
                    <a:pt x="3265" y="9976"/>
                    <a:pt x="1918" y="12829"/>
                  </a:cubicBezTo>
                  <a:lnTo>
                    <a:pt x="0" y="28943"/>
                  </a:lnTo>
                  <a:cubicBezTo>
                    <a:pt x="2078" y="28213"/>
                    <a:pt x="4018" y="27094"/>
                    <a:pt x="5707" y="25679"/>
                  </a:cubicBezTo>
                  <a:cubicBezTo>
                    <a:pt x="7807" y="23922"/>
                    <a:pt x="9519" y="21662"/>
                    <a:pt x="10432" y="19106"/>
                  </a:cubicBezTo>
                  <a:cubicBezTo>
                    <a:pt x="11756" y="15408"/>
                    <a:pt x="11413" y="11254"/>
                    <a:pt x="12828" y="7579"/>
                  </a:cubicBezTo>
                  <a:cubicBezTo>
                    <a:pt x="13855" y="4954"/>
                    <a:pt x="15933" y="2146"/>
                    <a:pt x="17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7864703" y="1355176"/>
              <a:ext cx="476907" cy="679598"/>
            </a:xfrm>
            <a:custGeom>
              <a:avLst/>
              <a:gdLst/>
              <a:ahLst/>
              <a:cxnLst/>
              <a:rect l="l" t="t" r="r" b="b"/>
              <a:pathLst>
                <a:path w="14929" h="21274" extrusionOk="0">
                  <a:moveTo>
                    <a:pt x="1" y="0"/>
                  </a:moveTo>
                  <a:cubicBezTo>
                    <a:pt x="1142" y="4109"/>
                    <a:pt x="2284" y="8240"/>
                    <a:pt x="3425" y="12349"/>
                  </a:cubicBezTo>
                  <a:cubicBezTo>
                    <a:pt x="3950" y="14197"/>
                    <a:pt x="4475" y="16115"/>
                    <a:pt x="5707" y="17598"/>
                  </a:cubicBezTo>
                  <a:cubicBezTo>
                    <a:pt x="7670" y="19949"/>
                    <a:pt x="10889" y="20726"/>
                    <a:pt x="13902" y="21273"/>
                  </a:cubicBezTo>
                  <a:cubicBezTo>
                    <a:pt x="14929" y="16800"/>
                    <a:pt x="13491" y="12029"/>
                    <a:pt x="10683" y="8400"/>
                  </a:cubicBezTo>
                  <a:cubicBezTo>
                    <a:pt x="7876" y="4771"/>
                    <a:pt x="4018" y="22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5570795" y="2238884"/>
              <a:ext cx="1367949" cy="2230240"/>
            </a:xfrm>
            <a:custGeom>
              <a:avLst/>
              <a:gdLst/>
              <a:ahLst/>
              <a:cxnLst/>
              <a:rect l="l" t="t" r="r" b="b"/>
              <a:pathLst>
                <a:path w="42822" h="69815" extrusionOk="0">
                  <a:moveTo>
                    <a:pt x="33075" y="0"/>
                  </a:moveTo>
                  <a:cubicBezTo>
                    <a:pt x="32983" y="10112"/>
                    <a:pt x="30427" y="20292"/>
                    <a:pt x="24972" y="28783"/>
                  </a:cubicBezTo>
                  <a:cubicBezTo>
                    <a:pt x="20019" y="36452"/>
                    <a:pt x="12600" y="42684"/>
                    <a:pt x="3995" y="45628"/>
                  </a:cubicBezTo>
                  <a:cubicBezTo>
                    <a:pt x="2032" y="46313"/>
                    <a:pt x="640" y="48048"/>
                    <a:pt x="435" y="50125"/>
                  </a:cubicBezTo>
                  <a:cubicBezTo>
                    <a:pt x="1" y="54758"/>
                    <a:pt x="1553" y="59666"/>
                    <a:pt x="4657" y="63135"/>
                  </a:cubicBezTo>
                  <a:cubicBezTo>
                    <a:pt x="7714" y="66565"/>
                    <a:pt x="12237" y="69815"/>
                    <a:pt x="16568" y="69815"/>
                  </a:cubicBezTo>
                  <a:cubicBezTo>
                    <a:pt x="17800" y="69815"/>
                    <a:pt x="19016" y="69552"/>
                    <a:pt x="20178" y="68956"/>
                  </a:cubicBezTo>
                  <a:cubicBezTo>
                    <a:pt x="29423" y="64231"/>
                    <a:pt x="36156" y="55306"/>
                    <a:pt x="39466" y="45468"/>
                  </a:cubicBezTo>
                  <a:cubicBezTo>
                    <a:pt x="42753" y="35608"/>
                    <a:pt x="42821" y="24880"/>
                    <a:pt x="41018" y="14631"/>
                  </a:cubicBezTo>
                  <a:cubicBezTo>
                    <a:pt x="40036" y="9108"/>
                    <a:pt x="37617" y="3356"/>
                    <a:pt x="3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6397654" y="2729581"/>
              <a:ext cx="772206" cy="913531"/>
            </a:xfrm>
            <a:custGeom>
              <a:avLst/>
              <a:gdLst/>
              <a:ahLst/>
              <a:cxnLst/>
              <a:rect l="l" t="t" r="r" b="b"/>
              <a:pathLst>
                <a:path w="24173" h="28597" extrusionOk="0">
                  <a:moveTo>
                    <a:pt x="22803" y="1"/>
                  </a:moveTo>
                  <a:lnTo>
                    <a:pt x="22803" y="1"/>
                  </a:lnTo>
                  <a:cubicBezTo>
                    <a:pt x="17119" y="6597"/>
                    <a:pt x="9359" y="11824"/>
                    <a:pt x="868" y="13810"/>
                  </a:cubicBezTo>
                  <a:cubicBezTo>
                    <a:pt x="0" y="16891"/>
                    <a:pt x="69" y="20292"/>
                    <a:pt x="1438" y="23168"/>
                  </a:cubicBezTo>
                  <a:cubicBezTo>
                    <a:pt x="2831" y="26044"/>
                    <a:pt x="5661" y="28304"/>
                    <a:pt x="8856" y="28578"/>
                  </a:cubicBezTo>
                  <a:cubicBezTo>
                    <a:pt x="8991" y="28590"/>
                    <a:pt x="9124" y="28596"/>
                    <a:pt x="9255" y="28596"/>
                  </a:cubicBezTo>
                  <a:cubicBezTo>
                    <a:pt x="12045" y="28596"/>
                    <a:pt x="14147" y="25895"/>
                    <a:pt x="15978" y="23693"/>
                  </a:cubicBezTo>
                  <a:cubicBezTo>
                    <a:pt x="21410" y="17143"/>
                    <a:pt x="24172" y="8400"/>
                    <a:pt x="2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 flipH="1">
              <a:off x="6985598" y="4600433"/>
              <a:ext cx="355612" cy="212370"/>
            </a:xfrm>
            <a:custGeom>
              <a:avLst/>
              <a:gdLst/>
              <a:ahLst/>
              <a:cxnLst/>
              <a:rect l="l" t="t" r="r" b="b"/>
              <a:pathLst>
                <a:path w="11132" h="6648" extrusionOk="0">
                  <a:moveTo>
                    <a:pt x="2478" y="0"/>
                  </a:moveTo>
                  <a:cubicBezTo>
                    <a:pt x="2230" y="0"/>
                    <a:pt x="1982" y="9"/>
                    <a:pt x="1735" y="27"/>
                  </a:cubicBezTo>
                  <a:cubicBezTo>
                    <a:pt x="1073" y="73"/>
                    <a:pt x="297" y="278"/>
                    <a:pt x="114" y="917"/>
                  </a:cubicBezTo>
                  <a:cubicBezTo>
                    <a:pt x="0" y="1260"/>
                    <a:pt x="114" y="1602"/>
                    <a:pt x="251" y="1922"/>
                  </a:cubicBezTo>
                  <a:cubicBezTo>
                    <a:pt x="936" y="3428"/>
                    <a:pt x="2443" y="4387"/>
                    <a:pt x="3949" y="5094"/>
                  </a:cubicBezTo>
                  <a:cubicBezTo>
                    <a:pt x="4730" y="5457"/>
                    <a:pt x="7302" y="6647"/>
                    <a:pt x="9122" y="6647"/>
                  </a:cubicBezTo>
                  <a:cubicBezTo>
                    <a:pt x="10279" y="6647"/>
                    <a:pt x="11131" y="6166"/>
                    <a:pt x="11025" y="4684"/>
                  </a:cubicBezTo>
                  <a:cubicBezTo>
                    <a:pt x="10979" y="4136"/>
                    <a:pt x="10614" y="3679"/>
                    <a:pt x="10226" y="3268"/>
                  </a:cubicBezTo>
                  <a:cubicBezTo>
                    <a:pt x="8229" y="1208"/>
                    <a:pt x="5361" y="0"/>
                    <a:pt x="2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 flipH="1">
              <a:off x="6179772" y="4566891"/>
              <a:ext cx="309803" cy="189594"/>
            </a:xfrm>
            <a:custGeom>
              <a:avLst/>
              <a:gdLst/>
              <a:ahLst/>
              <a:cxnLst/>
              <a:rect l="l" t="t" r="r" b="b"/>
              <a:pathLst>
                <a:path w="9698" h="5935" extrusionOk="0">
                  <a:moveTo>
                    <a:pt x="6406" y="1"/>
                  </a:moveTo>
                  <a:cubicBezTo>
                    <a:pt x="6363" y="1"/>
                    <a:pt x="6320" y="2"/>
                    <a:pt x="6277" y="4"/>
                  </a:cubicBezTo>
                  <a:cubicBezTo>
                    <a:pt x="4497" y="96"/>
                    <a:pt x="1667" y="1077"/>
                    <a:pt x="639" y="2561"/>
                  </a:cubicBezTo>
                  <a:cubicBezTo>
                    <a:pt x="69" y="3383"/>
                    <a:pt x="0" y="4638"/>
                    <a:pt x="731" y="5323"/>
                  </a:cubicBezTo>
                  <a:cubicBezTo>
                    <a:pt x="1142" y="5734"/>
                    <a:pt x="1735" y="5871"/>
                    <a:pt x="2306" y="5916"/>
                  </a:cubicBezTo>
                  <a:cubicBezTo>
                    <a:pt x="2451" y="5929"/>
                    <a:pt x="2596" y="5935"/>
                    <a:pt x="2741" y="5935"/>
                  </a:cubicBezTo>
                  <a:cubicBezTo>
                    <a:pt x="4162" y="5935"/>
                    <a:pt x="5543" y="5353"/>
                    <a:pt x="6848" y="4752"/>
                  </a:cubicBezTo>
                  <a:cubicBezTo>
                    <a:pt x="7555" y="4433"/>
                    <a:pt x="8286" y="4045"/>
                    <a:pt x="8697" y="3383"/>
                  </a:cubicBezTo>
                  <a:cubicBezTo>
                    <a:pt x="9698" y="1670"/>
                    <a:pt x="8033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2"/>
          <p:cNvGrpSpPr/>
          <p:nvPr/>
        </p:nvGrpSpPr>
        <p:grpSpPr>
          <a:xfrm rot="6270113">
            <a:off x="2776062" y="3340377"/>
            <a:ext cx="417975" cy="912581"/>
            <a:chOff x="5849300" y="1588875"/>
            <a:chExt cx="358200" cy="544125"/>
          </a:xfrm>
        </p:grpSpPr>
        <p:sp>
          <p:nvSpPr>
            <p:cNvPr id="682" name="Google Shape;682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2"/>
          <p:cNvGrpSpPr/>
          <p:nvPr/>
        </p:nvGrpSpPr>
        <p:grpSpPr>
          <a:xfrm rot="-6506835" flipH="1">
            <a:off x="2076023" y="3359314"/>
            <a:ext cx="422349" cy="907716"/>
            <a:chOff x="5849300" y="1588875"/>
            <a:chExt cx="358200" cy="544125"/>
          </a:xfrm>
        </p:grpSpPr>
        <p:sp>
          <p:nvSpPr>
            <p:cNvPr id="685" name="Google Shape;685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2"/>
          <p:cNvGrpSpPr/>
          <p:nvPr/>
        </p:nvGrpSpPr>
        <p:grpSpPr>
          <a:xfrm rot="9699474">
            <a:off x="2356359" y="3571323"/>
            <a:ext cx="664063" cy="865750"/>
            <a:chOff x="5849300" y="1588875"/>
            <a:chExt cx="358200" cy="544125"/>
          </a:xfrm>
        </p:grpSpPr>
        <p:sp>
          <p:nvSpPr>
            <p:cNvPr id="688" name="Google Shape;688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2"/>
          <p:cNvGrpSpPr/>
          <p:nvPr/>
        </p:nvGrpSpPr>
        <p:grpSpPr>
          <a:xfrm rot="-3199555" flipH="1">
            <a:off x="5397950" y="564744"/>
            <a:ext cx="364987" cy="1105893"/>
            <a:chOff x="-1188859" y="2172249"/>
            <a:chExt cx="321476" cy="974057"/>
          </a:xfrm>
        </p:grpSpPr>
        <p:sp>
          <p:nvSpPr>
            <p:cNvPr id="691" name="Google Shape;691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2"/>
          <p:cNvGrpSpPr/>
          <p:nvPr/>
        </p:nvGrpSpPr>
        <p:grpSpPr>
          <a:xfrm rot="-4609912" flipH="1">
            <a:off x="5231995" y="1310937"/>
            <a:ext cx="250622" cy="759374"/>
            <a:chOff x="-1188859" y="2172249"/>
            <a:chExt cx="321476" cy="974057"/>
          </a:xfrm>
        </p:grpSpPr>
        <p:sp>
          <p:nvSpPr>
            <p:cNvPr id="694" name="Google Shape;694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12" descr="download logo figma icon svg eps png psd ai vector color free | ? logo,  Figma, Color free">
            <a:extLst>
              <a:ext uri="{FF2B5EF4-FFF2-40B4-BE49-F238E27FC236}">
                <a16:creationId xmlns:a16="http://schemas.microsoft.com/office/drawing/2014/main" id="{DC352B92-9000-494F-1393-2EF2FA28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09" y="1776154"/>
            <a:ext cx="1388193" cy="13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Maquette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12" descr="download logo figma icon svg eps png psd ai vector color free | ? logo,  Figma, Color free">
            <a:extLst>
              <a:ext uri="{FF2B5EF4-FFF2-40B4-BE49-F238E27FC236}">
                <a16:creationId xmlns:a16="http://schemas.microsoft.com/office/drawing/2014/main" id="{F4A6E67F-436D-AB31-F55B-B62996A6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21" y="633368"/>
            <a:ext cx="540432" cy="5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BCC6D4-D9D5-4CA4-F6D6-EB131C5B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88" y="3119978"/>
            <a:ext cx="2823293" cy="13791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9238F9B-A88E-DC86-2BAE-589B5CF1F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073" y="1917260"/>
            <a:ext cx="2755746" cy="2050328"/>
          </a:xfrm>
          <a:prstGeom prst="rect">
            <a:avLst/>
          </a:prstGeom>
        </p:spPr>
      </p:pic>
      <p:cxnSp>
        <p:nvCxnSpPr>
          <p:cNvPr id="17" name="Google Shape;1250;p40">
            <a:extLst>
              <a:ext uri="{FF2B5EF4-FFF2-40B4-BE49-F238E27FC236}">
                <a16:creationId xmlns:a16="http://schemas.microsoft.com/office/drawing/2014/main" id="{566C28A5-8D9E-464E-59F0-4C0CCD682B44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>
            <a:off x="3676781" y="3809551"/>
            <a:ext cx="3523165" cy="158037"/>
          </a:xfrm>
          <a:prstGeom prst="bentConnector4">
            <a:avLst>
              <a:gd name="adj1" fmla="val 30446"/>
              <a:gd name="adj2" fmla="val 24465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250;p40">
            <a:extLst>
              <a:ext uri="{FF2B5EF4-FFF2-40B4-BE49-F238E27FC236}">
                <a16:creationId xmlns:a16="http://schemas.microsoft.com/office/drawing/2014/main" id="{62224082-851E-0F14-E911-F36C1143F777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782778" y="1750865"/>
            <a:ext cx="3039295" cy="11915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AE1180E-4DA6-3ED1-9523-E0467CD24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13" y="712844"/>
            <a:ext cx="1621265" cy="2076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31266" y="692379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Front-end</a:t>
            </a:r>
            <a:endParaRPr sz="8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Benanane Yasser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5D6918B-3410-4DB4-B2B1-C0CC5D73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42" y="1848870"/>
            <a:ext cx="3147116" cy="1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68ED3D-D64B-9685-38C0-6400E337F7A0}"/>
              </a:ext>
            </a:extLst>
          </p:cNvPr>
          <p:cNvCxnSpPr>
            <a:cxnSpLocks/>
          </p:cNvCxnSpPr>
          <p:nvPr/>
        </p:nvCxnSpPr>
        <p:spPr>
          <a:xfrm flipV="1">
            <a:off x="6306770" y="2240807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C7B0619-84E6-856D-8413-CF8A7C491F96}"/>
              </a:ext>
            </a:extLst>
          </p:cNvPr>
          <p:cNvCxnSpPr>
            <a:cxnSpLocks/>
          </p:cNvCxnSpPr>
          <p:nvPr/>
        </p:nvCxnSpPr>
        <p:spPr>
          <a:xfrm flipV="1">
            <a:off x="4538426" y="3177449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EFE6CB6-DD7D-232B-05BE-81C7C5196CD5}"/>
              </a:ext>
            </a:extLst>
          </p:cNvPr>
          <p:cNvCxnSpPr>
            <a:cxnSpLocks/>
          </p:cNvCxnSpPr>
          <p:nvPr/>
        </p:nvCxnSpPr>
        <p:spPr>
          <a:xfrm flipV="1">
            <a:off x="2804098" y="2228202"/>
            <a:ext cx="0" cy="522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7" name="Google Shape;847;p37"/>
          <p:cNvSpPr txBox="1"/>
          <p:nvPr/>
        </p:nvSpPr>
        <p:spPr>
          <a:xfrm>
            <a:off x="3885878" y="370390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2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3723736" y="401876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Incorporation du CSS</a:t>
            </a:r>
          </a:p>
        </p:txBody>
      </p:sp>
      <p:sp>
        <p:nvSpPr>
          <p:cNvPr id="851" name="Google Shape;851;p37"/>
          <p:cNvSpPr txBox="1"/>
          <p:nvPr/>
        </p:nvSpPr>
        <p:spPr>
          <a:xfrm>
            <a:off x="2147453" y="145742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1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2" name="Google Shape;852;p37"/>
          <p:cNvSpPr txBox="1"/>
          <p:nvPr/>
        </p:nvSpPr>
        <p:spPr>
          <a:xfrm>
            <a:off x="1985328" y="170005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Conception de l’HTML</a:t>
            </a:r>
          </a:p>
        </p:txBody>
      </p:sp>
      <p:sp>
        <p:nvSpPr>
          <p:cNvPr id="853" name="Google Shape;853;p37"/>
          <p:cNvSpPr txBox="1"/>
          <p:nvPr/>
        </p:nvSpPr>
        <p:spPr>
          <a:xfrm>
            <a:off x="5624278" y="145742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3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5462145" y="170005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Définir les </a:t>
            </a:r>
          </a:p>
          <a:p>
            <a:pPr algn="ctr"/>
            <a:r>
              <a:rPr lang="fr-FR" dirty="0">
                <a:solidFill>
                  <a:schemeClr val="dk1"/>
                </a:solidFill>
                <a:latin typeface="Archivo"/>
                <a:cs typeface="Archivo"/>
              </a:rPr>
              <a:t>Media queries</a:t>
            </a:r>
            <a:endParaRPr lang="fr-FR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Quelles sont les étapes ?</a:t>
            </a:r>
            <a:endParaRPr dirty="0"/>
          </a:p>
        </p:txBody>
      </p:sp>
      <p:cxnSp>
        <p:nvCxnSpPr>
          <p:cNvPr id="868" name="Google Shape;868;p37"/>
          <p:cNvCxnSpPr>
            <a:cxnSpLocks/>
          </p:cNvCxnSpPr>
          <p:nvPr/>
        </p:nvCxnSpPr>
        <p:spPr>
          <a:xfrm>
            <a:off x="3053466" y="2975206"/>
            <a:ext cx="831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37"/>
          <p:cNvCxnSpPr>
            <a:cxnSpLocks/>
          </p:cNvCxnSpPr>
          <p:nvPr/>
        </p:nvCxnSpPr>
        <p:spPr>
          <a:xfrm>
            <a:off x="4791976" y="2975127"/>
            <a:ext cx="81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1" name="Google Shape;871;p37"/>
          <p:cNvGrpSpPr/>
          <p:nvPr/>
        </p:nvGrpSpPr>
        <p:grpSpPr>
          <a:xfrm>
            <a:off x="2235110" y="2435378"/>
            <a:ext cx="1130048" cy="1033956"/>
            <a:chOff x="5073691" y="902548"/>
            <a:chExt cx="3261321" cy="3333192"/>
          </a:xfrm>
        </p:grpSpPr>
        <p:sp>
          <p:nvSpPr>
            <p:cNvPr id="872" name="Google Shape;872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3985370" y="2457587"/>
            <a:ext cx="1130048" cy="1033956"/>
            <a:chOff x="5073691" y="902548"/>
            <a:chExt cx="3261321" cy="3333192"/>
          </a:xfrm>
        </p:grpSpPr>
        <p:sp>
          <p:nvSpPr>
            <p:cNvPr id="910" name="Google Shape;910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5713472" y="2445449"/>
            <a:ext cx="1130048" cy="1033956"/>
            <a:chOff x="5073691" y="902548"/>
            <a:chExt cx="3261321" cy="3333192"/>
          </a:xfrm>
        </p:grpSpPr>
        <p:sp>
          <p:nvSpPr>
            <p:cNvPr id="948" name="Google Shape;948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7"/>
          <p:cNvGrpSpPr/>
          <p:nvPr/>
        </p:nvGrpSpPr>
        <p:grpSpPr>
          <a:xfrm rot="1075952">
            <a:off x="7718470" y="829398"/>
            <a:ext cx="510257" cy="775108"/>
            <a:chOff x="5849300" y="1588875"/>
            <a:chExt cx="358200" cy="544125"/>
          </a:xfrm>
        </p:grpSpPr>
        <p:sp>
          <p:nvSpPr>
            <p:cNvPr id="1030" name="Google Shape;1030;p37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37"/>
          <p:cNvGrpSpPr/>
          <p:nvPr/>
        </p:nvGrpSpPr>
        <p:grpSpPr>
          <a:xfrm rot="575119">
            <a:off x="7664620" y="1526390"/>
            <a:ext cx="911352" cy="300781"/>
            <a:chOff x="5863950" y="1949025"/>
            <a:chExt cx="639775" cy="211150"/>
          </a:xfrm>
        </p:grpSpPr>
        <p:sp>
          <p:nvSpPr>
            <p:cNvPr id="1033" name="Google Shape;1033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37"/>
          <p:cNvGrpSpPr/>
          <p:nvPr/>
        </p:nvGrpSpPr>
        <p:grpSpPr>
          <a:xfrm rot="19206363" flipH="1">
            <a:off x="584768" y="4140444"/>
            <a:ext cx="911352" cy="300781"/>
            <a:chOff x="5863950" y="1949025"/>
            <a:chExt cx="639775" cy="211150"/>
          </a:xfrm>
        </p:grpSpPr>
        <p:sp>
          <p:nvSpPr>
            <p:cNvPr id="1036" name="Google Shape;1036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32;p37">
            <a:extLst>
              <a:ext uri="{FF2B5EF4-FFF2-40B4-BE49-F238E27FC236}">
                <a16:creationId xmlns:a16="http://schemas.microsoft.com/office/drawing/2014/main" id="{B196C7F9-5C95-2139-A59F-D835C217C931}"/>
              </a:ext>
            </a:extLst>
          </p:cNvPr>
          <p:cNvGrpSpPr/>
          <p:nvPr/>
        </p:nvGrpSpPr>
        <p:grpSpPr>
          <a:xfrm rot="11751730">
            <a:off x="491583" y="3684906"/>
            <a:ext cx="911352" cy="300781"/>
            <a:chOff x="5863950" y="1949025"/>
            <a:chExt cx="639775" cy="211150"/>
          </a:xfrm>
        </p:grpSpPr>
        <p:sp>
          <p:nvSpPr>
            <p:cNvPr id="17" name="Google Shape;1033;p37">
              <a:extLst>
                <a:ext uri="{FF2B5EF4-FFF2-40B4-BE49-F238E27FC236}">
                  <a16:creationId xmlns:a16="http://schemas.microsoft.com/office/drawing/2014/main" id="{33842C0D-CD1F-4F6F-0F4B-E67C8D744302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4;p37">
              <a:extLst>
                <a:ext uri="{FF2B5EF4-FFF2-40B4-BE49-F238E27FC236}">
                  <a16:creationId xmlns:a16="http://schemas.microsoft.com/office/drawing/2014/main" id="{0F4204B0-2876-ECB7-D1D4-99A6F4EE4092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708;p69">
            <a:extLst>
              <a:ext uri="{FF2B5EF4-FFF2-40B4-BE49-F238E27FC236}">
                <a16:creationId xmlns:a16="http://schemas.microsoft.com/office/drawing/2014/main" id="{7021A53F-B731-B331-0E1F-CD9444047D9C}"/>
              </a:ext>
            </a:extLst>
          </p:cNvPr>
          <p:cNvSpPr/>
          <p:nvPr/>
        </p:nvSpPr>
        <p:spPr>
          <a:xfrm>
            <a:off x="6008435" y="2639110"/>
            <a:ext cx="615114" cy="595374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124;p67">
            <a:extLst>
              <a:ext uri="{FF2B5EF4-FFF2-40B4-BE49-F238E27FC236}">
                <a16:creationId xmlns:a16="http://schemas.microsoft.com/office/drawing/2014/main" id="{FFB99A49-8D55-5D44-E28B-E86C63C58614}"/>
              </a:ext>
            </a:extLst>
          </p:cNvPr>
          <p:cNvGrpSpPr/>
          <p:nvPr/>
        </p:nvGrpSpPr>
        <p:grpSpPr>
          <a:xfrm>
            <a:off x="4336373" y="2719734"/>
            <a:ext cx="412975" cy="523798"/>
            <a:chOff x="-49398750" y="2684600"/>
            <a:chExt cx="263875" cy="302475"/>
          </a:xfrm>
          <a:solidFill>
            <a:schemeClr val="tx1"/>
          </a:solidFill>
        </p:grpSpPr>
        <p:sp>
          <p:nvSpPr>
            <p:cNvPr id="1225" name="Google Shape;12125;p67">
              <a:extLst>
                <a:ext uri="{FF2B5EF4-FFF2-40B4-BE49-F238E27FC236}">
                  <a16:creationId xmlns:a16="http://schemas.microsoft.com/office/drawing/2014/main" id="{B43D5EAC-9EC0-9973-3BD0-690424212880}"/>
                </a:ext>
              </a:extLst>
            </p:cNvPr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126;p67">
              <a:extLst>
                <a:ext uri="{FF2B5EF4-FFF2-40B4-BE49-F238E27FC236}">
                  <a16:creationId xmlns:a16="http://schemas.microsoft.com/office/drawing/2014/main" id="{81BA9048-B90B-839E-A080-751E4E8C34E3}"/>
                </a:ext>
              </a:extLst>
            </p:cNvPr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127;p67">
              <a:extLst>
                <a:ext uri="{FF2B5EF4-FFF2-40B4-BE49-F238E27FC236}">
                  <a16:creationId xmlns:a16="http://schemas.microsoft.com/office/drawing/2014/main" id="{DEAA8DAE-C4C4-EC44-8E51-BE86244C8841}"/>
                </a:ext>
              </a:extLst>
            </p:cNvPr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145;p67">
            <a:extLst>
              <a:ext uri="{FF2B5EF4-FFF2-40B4-BE49-F238E27FC236}">
                <a16:creationId xmlns:a16="http://schemas.microsoft.com/office/drawing/2014/main" id="{73FDCE4D-C1C4-C7EF-5924-199712135DDC}"/>
              </a:ext>
            </a:extLst>
          </p:cNvPr>
          <p:cNvGrpSpPr/>
          <p:nvPr/>
        </p:nvGrpSpPr>
        <p:grpSpPr>
          <a:xfrm>
            <a:off x="2529072" y="2688178"/>
            <a:ext cx="511543" cy="502204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1229" name="Google Shape;12146;p67">
              <a:extLst>
                <a:ext uri="{FF2B5EF4-FFF2-40B4-BE49-F238E27FC236}">
                  <a16:creationId xmlns:a16="http://schemas.microsoft.com/office/drawing/2014/main" id="{B043FCCF-F61B-6C5F-8849-4AE3F89702B9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147;p67">
              <a:extLst>
                <a:ext uri="{FF2B5EF4-FFF2-40B4-BE49-F238E27FC236}">
                  <a16:creationId xmlns:a16="http://schemas.microsoft.com/office/drawing/2014/main" id="{4C3D4607-2E9E-AADE-2BAD-5F37EB3C1171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148;p67">
              <a:extLst>
                <a:ext uri="{FF2B5EF4-FFF2-40B4-BE49-F238E27FC236}">
                  <a16:creationId xmlns:a16="http://schemas.microsoft.com/office/drawing/2014/main" id="{53399209-7603-FBC1-EE15-CD2470850528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149;p67">
              <a:extLst>
                <a:ext uri="{FF2B5EF4-FFF2-40B4-BE49-F238E27FC236}">
                  <a16:creationId xmlns:a16="http://schemas.microsoft.com/office/drawing/2014/main" id="{57E6E4F1-C0AC-B2B4-0F04-7C2F362BC02D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150;p67">
              <a:extLst>
                <a:ext uri="{FF2B5EF4-FFF2-40B4-BE49-F238E27FC236}">
                  <a16:creationId xmlns:a16="http://schemas.microsoft.com/office/drawing/2014/main" id="{3F67DE6A-B927-9C0C-9D44-AB21167EB784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151;p67">
              <a:extLst>
                <a:ext uri="{FF2B5EF4-FFF2-40B4-BE49-F238E27FC236}">
                  <a16:creationId xmlns:a16="http://schemas.microsoft.com/office/drawing/2014/main" id="{EE0CEB61-2DC8-4DB9-BDFE-16169EF890BD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152;p67">
              <a:extLst>
                <a:ext uri="{FF2B5EF4-FFF2-40B4-BE49-F238E27FC236}">
                  <a16:creationId xmlns:a16="http://schemas.microsoft.com/office/drawing/2014/main" id="{1BF27EFD-DFED-D11E-D211-4B754D0C9B06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D5965-D45C-0B94-2092-6B247241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L’HTML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99F4A5-1646-125B-A9A9-CC072B72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63" y="1235594"/>
            <a:ext cx="2820067" cy="3182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7" name="Google Shape;764;p34">
            <a:extLst>
              <a:ext uri="{FF2B5EF4-FFF2-40B4-BE49-F238E27FC236}">
                <a16:creationId xmlns:a16="http://schemas.microsoft.com/office/drawing/2014/main" id="{51BE1845-FA73-23AF-E6BD-4F9C43791BA2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8" name="Google Shape;765;p34">
              <a:extLst>
                <a:ext uri="{FF2B5EF4-FFF2-40B4-BE49-F238E27FC236}">
                  <a16:creationId xmlns:a16="http://schemas.microsoft.com/office/drawing/2014/main" id="{3448A17B-6A24-1B22-91F7-155A2A6C264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34">
              <a:extLst>
                <a:ext uri="{FF2B5EF4-FFF2-40B4-BE49-F238E27FC236}">
                  <a16:creationId xmlns:a16="http://schemas.microsoft.com/office/drawing/2014/main" id="{1111CE51-295E-F635-00AD-ECEABA6E998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34">
              <a:extLst>
                <a:ext uri="{FF2B5EF4-FFF2-40B4-BE49-F238E27FC236}">
                  <a16:creationId xmlns:a16="http://schemas.microsoft.com/office/drawing/2014/main" id="{BA3BAF87-082E-0B6A-827D-40EAEA67B7E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8;p34">
              <a:extLst>
                <a:ext uri="{FF2B5EF4-FFF2-40B4-BE49-F238E27FC236}">
                  <a16:creationId xmlns:a16="http://schemas.microsoft.com/office/drawing/2014/main" id="{D0F59AA2-540B-0A91-A695-26DC8163913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9;p34">
              <a:extLst>
                <a:ext uri="{FF2B5EF4-FFF2-40B4-BE49-F238E27FC236}">
                  <a16:creationId xmlns:a16="http://schemas.microsoft.com/office/drawing/2014/main" id="{FF2392C2-3C81-5F8B-1260-0D0C50453380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0;p34">
              <a:extLst>
                <a:ext uri="{FF2B5EF4-FFF2-40B4-BE49-F238E27FC236}">
                  <a16:creationId xmlns:a16="http://schemas.microsoft.com/office/drawing/2014/main" id="{9D0284DB-1F5C-EA7E-7628-90D61E2A977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1;p34">
              <a:extLst>
                <a:ext uri="{FF2B5EF4-FFF2-40B4-BE49-F238E27FC236}">
                  <a16:creationId xmlns:a16="http://schemas.microsoft.com/office/drawing/2014/main" id="{DB33F32F-D12A-E64B-E104-F82128D57E59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2;p34">
              <a:extLst>
                <a:ext uri="{FF2B5EF4-FFF2-40B4-BE49-F238E27FC236}">
                  <a16:creationId xmlns:a16="http://schemas.microsoft.com/office/drawing/2014/main" id="{C4A17FC9-FFB0-D745-1B88-2183EBAE2E30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3;p34">
              <a:extLst>
                <a:ext uri="{FF2B5EF4-FFF2-40B4-BE49-F238E27FC236}">
                  <a16:creationId xmlns:a16="http://schemas.microsoft.com/office/drawing/2014/main" id="{85718A91-8B86-3BA5-D849-CAB7C0D3F223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4;p34">
              <a:extLst>
                <a:ext uri="{FF2B5EF4-FFF2-40B4-BE49-F238E27FC236}">
                  <a16:creationId xmlns:a16="http://schemas.microsoft.com/office/drawing/2014/main" id="{AD692E3F-5239-26DD-EFF6-C425F7761D0A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5;p34">
              <a:extLst>
                <a:ext uri="{FF2B5EF4-FFF2-40B4-BE49-F238E27FC236}">
                  <a16:creationId xmlns:a16="http://schemas.microsoft.com/office/drawing/2014/main" id="{5CADAB5F-FC6F-2844-81DE-D43DFC2FEA3D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6;p34">
              <a:extLst>
                <a:ext uri="{FF2B5EF4-FFF2-40B4-BE49-F238E27FC236}">
                  <a16:creationId xmlns:a16="http://schemas.microsoft.com/office/drawing/2014/main" id="{BDAB608B-9FD6-6030-439B-15DEA4016F89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7;p34">
              <a:extLst>
                <a:ext uri="{FF2B5EF4-FFF2-40B4-BE49-F238E27FC236}">
                  <a16:creationId xmlns:a16="http://schemas.microsoft.com/office/drawing/2014/main" id="{ECCBDFBF-38B5-3F70-8D09-C189D910B7E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8;p34">
              <a:extLst>
                <a:ext uri="{FF2B5EF4-FFF2-40B4-BE49-F238E27FC236}">
                  <a16:creationId xmlns:a16="http://schemas.microsoft.com/office/drawing/2014/main" id="{8409C155-1202-FEA2-7841-A9281DA1750D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9;p34">
              <a:extLst>
                <a:ext uri="{FF2B5EF4-FFF2-40B4-BE49-F238E27FC236}">
                  <a16:creationId xmlns:a16="http://schemas.microsoft.com/office/drawing/2014/main" id="{28EE1892-CE95-7287-0B6B-4F9B33D45525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;p34">
              <a:extLst>
                <a:ext uri="{FF2B5EF4-FFF2-40B4-BE49-F238E27FC236}">
                  <a16:creationId xmlns:a16="http://schemas.microsoft.com/office/drawing/2014/main" id="{8CE2106F-FEF0-CCC9-8EF0-A66BADF00B3A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1;p34">
              <a:extLst>
                <a:ext uri="{FF2B5EF4-FFF2-40B4-BE49-F238E27FC236}">
                  <a16:creationId xmlns:a16="http://schemas.microsoft.com/office/drawing/2014/main" id="{2900E6E6-01B1-E4A7-9976-1A9E4C66176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2;p34">
              <a:extLst>
                <a:ext uri="{FF2B5EF4-FFF2-40B4-BE49-F238E27FC236}">
                  <a16:creationId xmlns:a16="http://schemas.microsoft.com/office/drawing/2014/main" id="{C21719AD-59DB-8AE4-A236-30CD88279BCD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3;p34">
              <a:extLst>
                <a:ext uri="{FF2B5EF4-FFF2-40B4-BE49-F238E27FC236}">
                  <a16:creationId xmlns:a16="http://schemas.microsoft.com/office/drawing/2014/main" id="{EF9F2CA1-287E-28A3-8D9F-10DE10C1359F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4;p34">
              <a:extLst>
                <a:ext uri="{FF2B5EF4-FFF2-40B4-BE49-F238E27FC236}">
                  <a16:creationId xmlns:a16="http://schemas.microsoft.com/office/drawing/2014/main" id="{05E3EC21-3F37-6A5E-773C-5502187BDE2A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5;p34">
              <a:extLst>
                <a:ext uri="{FF2B5EF4-FFF2-40B4-BE49-F238E27FC236}">
                  <a16:creationId xmlns:a16="http://schemas.microsoft.com/office/drawing/2014/main" id="{9B42AD80-0452-DFBE-B0B4-B6159A0A1436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6;p34">
              <a:extLst>
                <a:ext uri="{FF2B5EF4-FFF2-40B4-BE49-F238E27FC236}">
                  <a16:creationId xmlns:a16="http://schemas.microsoft.com/office/drawing/2014/main" id="{BC328C7A-8DEC-B575-7284-79B4E3C7587B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7;p34">
              <a:extLst>
                <a:ext uri="{FF2B5EF4-FFF2-40B4-BE49-F238E27FC236}">
                  <a16:creationId xmlns:a16="http://schemas.microsoft.com/office/drawing/2014/main" id="{96CEC8AF-062D-4E5E-31B1-2D1E140AB8D3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8;p34">
              <a:extLst>
                <a:ext uri="{FF2B5EF4-FFF2-40B4-BE49-F238E27FC236}">
                  <a16:creationId xmlns:a16="http://schemas.microsoft.com/office/drawing/2014/main" id="{E425F933-D29E-EB40-7243-C152FFAE21AC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9;p34">
              <a:extLst>
                <a:ext uri="{FF2B5EF4-FFF2-40B4-BE49-F238E27FC236}">
                  <a16:creationId xmlns:a16="http://schemas.microsoft.com/office/drawing/2014/main" id="{6D802734-D252-3E88-1B0F-04D76FF0892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0;p34">
              <a:extLst>
                <a:ext uri="{FF2B5EF4-FFF2-40B4-BE49-F238E27FC236}">
                  <a16:creationId xmlns:a16="http://schemas.microsoft.com/office/drawing/2014/main" id="{C5BE953C-9FF7-BC74-77C8-ECC7255B86EC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1;p34">
              <a:extLst>
                <a:ext uri="{FF2B5EF4-FFF2-40B4-BE49-F238E27FC236}">
                  <a16:creationId xmlns:a16="http://schemas.microsoft.com/office/drawing/2014/main" id="{AB991EBD-FCF0-0691-4D3F-A2C7D5A35466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2;p34">
              <a:extLst>
                <a:ext uri="{FF2B5EF4-FFF2-40B4-BE49-F238E27FC236}">
                  <a16:creationId xmlns:a16="http://schemas.microsoft.com/office/drawing/2014/main" id="{A0A37C75-D822-8C79-95A6-89F53E0D293F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3;p34">
              <a:extLst>
                <a:ext uri="{FF2B5EF4-FFF2-40B4-BE49-F238E27FC236}">
                  <a16:creationId xmlns:a16="http://schemas.microsoft.com/office/drawing/2014/main" id="{EA49753F-5A41-2C53-8EC5-0AC2F605B224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4;p34">
              <a:extLst>
                <a:ext uri="{FF2B5EF4-FFF2-40B4-BE49-F238E27FC236}">
                  <a16:creationId xmlns:a16="http://schemas.microsoft.com/office/drawing/2014/main" id="{501230AC-5969-7B24-A9D2-5DA611F067D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5;p34">
              <a:extLst>
                <a:ext uri="{FF2B5EF4-FFF2-40B4-BE49-F238E27FC236}">
                  <a16:creationId xmlns:a16="http://schemas.microsoft.com/office/drawing/2014/main" id="{235B06C2-188F-25D1-531C-79C3A547AB0A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6;p34">
              <a:extLst>
                <a:ext uri="{FF2B5EF4-FFF2-40B4-BE49-F238E27FC236}">
                  <a16:creationId xmlns:a16="http://schemas.microsoft.com/office/drawing/2014/main" id="{5A3D8674-BFDB-8506-F664-A7FEF9B83534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7;p34">
              <a:extLst>
                <a:ext uri="{FF2B5EF4-FFF2-40B4-BE49-F238E27FC236}">
                  <a16:creationId xmlns:a16="http://schemas.microsoft.com/office/drawing/2014/main" id="{7D9B8D27-F000-29D3-9F3A-CCDD18657143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8;p34">
              <a:extLst>
                <a:ext uri="{FF2B5EF4-FFF2-40B4-BE49-F238E27FC236}">
                  <a16:creationId xmlns:a16="http://schemas.microsoft.com/office/drawing/2014/main" id="{B4363DBB-F2FE-620F-DB1D-1D3E18B10EAF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9;p34">
              <a:extLst>
                <a:ext uri="{FF2B5EF4-FFF2-40B4-BE49-F238E27FC236}">
                  <a16:creationId xmlns:a16="http://schemas.microsoft.com/office/drawing/2014/main" id="{69D11BCA-D388-EB78-F33F-16E381A612B5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0;p34">
              <a:extLst>
                <a:ext uri="{FF2B5EF4-FFF2-40B4-BE49-F238E27FC236}">
                  <a16:creationId xmlns:a16="http://schemas.microsoft.com/office/drawing/2014/main" id="{992F9017-81B5-1E06-1B31-09EEBF358B45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1;p34">
              <a:extLst>
                <a:ext uri="{FF2B5EF4-FFF2-40B4-BE49-F238E27FC236}">
                  <a16:creationId xmlns:a16="http://schemas.microsoft.com/office/drawing/2014/main" id="{99648B44-46ED-AF52-C1E3-2F2D316D1A7C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E752B6B5-39B2-5D4D-0297-15597842910A}"/>
              </a:ext>
            </a:extLst>
          </p:cNvPr>
          <p:cNvSpPr txBox="1"/>
          <p:nvPr/>
        </p:nvSpPr>
        <p:spPr>
          <a:xfrm>
            <a:off x="8219439" y="297532"/>
            <a:ext cx="675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A9ACBF-FBDF-4B25-A170-F6B4744C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4" y="125657"/>
            <a:ext cx="864329" cy="104519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98B423E-25A6-BC9E-E91C-7A2BE855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30" y="1111555"/>
            <a:ext cx="3283011" cy="3394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43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rbre, montagne&#10;&#10;Description générée automatiquement">
            <a:extLst>
              <a:ext uri="{FF2B5EF4-FFF2-40B4-BE49-F238E27FC236}">
                <a16:creationId xmlns:a16="http://schemas.microsoft.com/office/drawing/2014/main" id="{B886EA88-838A-8392-71FC-7827E2B6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224482"/>
            <a:ext cx="5760720" cy="287464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58FB129-89E0-43B9-C64D-21B53D7C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</a:t>
            </a:r>
          </a:p>
        </p:txBody>
      </p:sp>
      <p:grpSp>
        <p:nvGrpSpPr>
          <p:cNvPr id="4" name="Google Shape;764;p34">
            <a:extLst>
              <a:ext uri="{FF2B5EF4-FFF2-40B4-BE49-F238E27FC236}">
                <a16:creationId xmlns:a16="http://schemas.microsoft.com/office/drawing/2014/main" id="{459D7CAE-6C16-8180-9E63-4B2FAF9FEC15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5" name="Google Shape;765;p34">
              <a:extLst>
                <a:ext uri="{FF2B5EF4-FFF2-40B4-BE49-F238E27FC236}">
                  <a16:creationId xmlns:a16="http://schemas.microsoft.com/office/drawing/2014/main" id="{62F92522-8AAF-8457-7FB3-0D4ED0CB80DC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6;p34">
              <a:extLst>
                <a:ext uri="{FF2B5EF4-FFF2-40B4-BE49-F238E27FC236}">
                  <a16:creationId xmlns:a16="http://schemas.microsoft.com/office/drawing/2014/main" id="{38969B24-D2A8-5F2D-CAB8-69DF6384ACBD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7;p34">
              <a:extLst>
                <a:ext uri="{FF2B5EF4-FFF2-40B4-BE49-F238E27FC236}">
                  <a16:creationId xmlns:a16="http://schemas.microsoft.com/office/drawing/2014/main" id="{0E575DAD-0F75-4BC1-B8C5-5C15E01B9B1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8;p34">
              <a:extLst>
                <a:ext uri="{FF2B5EF4-FFF2-40B4-BE49-F238E27FC236}">
                  <a16:creationId xmlns:a16="http://schemas.microsoft.com/office/drawing/2014/main" id="{0D369F93-2ADA-2909-5173-FAA2544EF3DC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9;p34">
              <a:extLst>
                <a:ext uri="{FF2B5EF4-FFF2-40B4-BE49-F238E27FC236}">
                  <a16:creationId xmlns:a16="http://schemas.microsoft.com/office/drawing/2014/main" id="{91FCA098-C9B9-CE50-1738-97831DB35D4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0;p34">
              <a:extLst>
                <a:ext uri="{FF2B5EF4-FFF2-40B4-BE49-F238E27FC236}">
                  <a16:creationId xmlns:a16="http://schemas.microsoft.com/office/drawing/2014/main" id="{7A074272-1EEC-003F-CE4C-5DEC8031367B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1;p34">
              <a:extLst>
                <a:ext uri="{FF2B5EF4-FFF2-40B4-BE49-F238E27FC236}">
                  <a16:creationId xmlns:a16="http://schemas.microsoft.com/office/drawing/2014/main" id="{BC2B01CC-1EC7-B173-0C37-E0A86FC99676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2;p34">
              <a:extLst>
                <a:ext uri="{FF2B5EF4-FFF2-40B4-BE49-F238E27FC236}">
                  <a16:creationId xmlns:a16="http://schemas.microsoft.com/office/drawing/2014/main" id="{0ADE840A-31E5-7420-6759-9E70EFC69EC1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3;p34">
              <a:extLst>
                <a:ext uri="{FF2B5EF4-FFF2-40B4-BE49-F238E27FC236}">
                  <a16:creationId xmlns:a16="http://schemas.microsoft.com/office/drawing/2014/main" id="{2F93DCE2-5BC5-6F5B-C9D4-0B3DDCD8F6CA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4;p34">
              <a:extLst>
                <a:ext uri="{FF2B5EF4-FFF2-40B4-BE49-F238E27FC236}">
                  <a16:creationId xmlns:a16="http://schemas.microsoft.com/office/drawing/2014/main" id="{E388757C-70C6-6C71-451F-075990856EFD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5;p34">
              <a:extLst>
                <a:ext uri="{FF2B5EF4-FFF2-40B4-BE49-F238E27FC236}">
                  <a16:creationId xmlns:a16="http://schemas.microsoft.com/office/drawing/2014/main" id="{9C6FCAA1-AC76-FE36-F9A6-4D0D2E10007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6;p34">
              <a:extLst>
                <a:ext uri="{FF2B5EF4-FFF2-40B4-BE49-F238E27FC236}">
                  <a16:creationId xmlns:a16="http://schemas.microsoft.com/office/drawing/2014/main" id="{8105A292-3F5E-D243-A9A6-D467A0135624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7;p34">
              <a:extLst>
                <a:ext uri="{FF2B5EF4-FFF2-40B4-BE49-F238E27FC236}">
                  <a16:creationId xmlns:a16="http://schemas.microsoft.com/office/drawing/2014/main" id="{D3FC61BE-BBED-A479-AD15-99A8030478C9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8;p34">
              <a:extLst>
                <a:ext uri="{FF2B5EF4-FFF2-40B4-BE49-F238E27FC236}">
                  <a16:creationId xmlns:a16="http://schemas.microsoft.com/office/drawing/2014/main" id="{EC14AD34-B749-0357-7F22-AB6B236BAFB7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9;p34">
              <a:extLst>
                <a:ext uri="{FF2B5EF4-FFF2-40B4-BE49-F238E27FC236}">
                  <a16:creationId xmlns:a16="http://schemas.microsoft.com/office/drawing/2014/main" id="{20A5ED4E-57F6-85F0-63D2-50736FA2E553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;p34">
              <a:extLst>
                <a:ext uri="{FF2B5EF4-FFF2-40B4-BE49-F238E27FC236}">
                  <a16:creationId xmlns:a16="http://schemas.microsoft.com/office/drawing/2014/main" id="{85F19758-D42C-70E4-16CA-A6D99D0081E0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1;p34">
              <a:extLst>
                <a:ext uri="{FF2B5EF4-FFF2-40B4-BE49-F238E27FC236}">
                  <a16:creationId xmlns:a16="http://schemas.microsoft.com/office/drawing/2014/main" id="{D1352256-94B1-73F1-8884-5B96D24A56D9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;p34">
              <a:extLst>
                <a:ext uri="{FF2B5EF4-FFF2-40B4-BE49-F238E27FC236}">
                  <a16:creationId xmlns:a16="http://schemas.microsoft.com/office/drawing/2014/main" id="{DE5347AC-ED0C-7A64-DE32-68CB685F3E4C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3;p34">
              <a:extLst>
                <a:ext uri="{FF2B5EF4-FFF2-40B4-BE49-F238E27FC236}">
                  <a16:creationId xmlns:a16="http://schemas.microsoft.com/office/drawing/2014/main" id="{225B176A-4B15-1675-FB35-4094184179C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4;p34">
              <a:extLst>
                <a:ext uri="{FF2B5EF4-FFF2-40B4-BE49-F238E27FC236}">
                  <a16:creationId xmlns:a16="http://schemas.microsoft.com/office/drawing/2014/main" id="{9D759A52-8BD0-4E13-C594-829DD2B9B010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;p34">
              <a:extLst>
                <a:ext uri="{FF2B5EF4-FFF2-40B4-BE49-F238E27FC236}">
                  <a16:creationId xmlns:a16="http://schemas.microsoft.com/office/drawing/2014/main" id="{B3BF3F3E-2AE0-DB47-8A07-7F39A6BB49BC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6;p34">
              <a:extLst>
                <a:ext uri="{FF2B5EF4-FFF2-40B4-BE49-F238E27FC236}">
                  <a16:creationId xmlns:a16="http://schemas.microsoft.com/office/drawing/2014/main" id="{D1310CA3-4C40-736B-7F5E-825F1167C4CC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;p34">
              <a:extLst>
                <a:ext uri="{FF2B5EF4-FFF2-40B4-BE49-F238E27FC236}">
                  <a16:creationId xmlns:a16="http://schemas.microsoft.com/office/drawing/2014/main" id="{1B3D69DB-D5D3-F114-0AAF-47A9F75D18F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8;p34">
              <a:extLst>
                <a:ext uri="{FF2B5EF4-FFF2-40B4-BE49-F238E27FC236}">
                  <a16:creationId xmlns:a16="http://schemas.microsoft.com/office/drawing/2014/main" id="{854500D1-41A4-7551-01BC-DC89C9CAC0C3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9;p34">
              <a:extLst>
                <a:ext uri="{FF2B5EF4-FFF2-40B4-BE49-F238E27FC236}">
                  <a16:creationId xmlns:a16="http://schemas.microsoft.com/office/drawing/2014/main" id="{59AABCA1-379A-7EEE-EBA0-5B4A6A6412F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0;p34">
              <a:extLst>
                <a:ext uri="{FF2B5EF4-FFF2-40B4-BE49-F238E27FC236}">
                  <a16:creationId xmlns:a16="http://schemas.microsoft.com/office/drawing/2014/main" id="{C492C018-B49E-ED60-A01B-D79D7C7F951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1;p34">
              <a:extLst>
                <a:ext uri="{FF2B5EF4-FFF2-40B4-BE49-F238E27FC236}">
                  <a16:creationId xmlns:a16="http://schemas.microsoft.com/office/drawing/2014/main" id="{F3926F50-731B-7BD0-02C7-5AF5DE1980C2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2;p34">
              <a:extLst>
                <a:ext uri="{FF2B5EF4-FFF2-40B4-BE49-F238E27FC236}">
                  <a16:creationId xmlns:a16="http://schemas.microsoft.com/office/drawing/2014/main" id="{44FD4173-8A34-72DB-EBE3-FD0FAC5EF8FD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3;p34">
              <a:extLst>
                <a:ext uri="{FF2B5EF4-FFF2-40B4-BE49-F238E27FC236}">
                  <a16:creationId xmlns:a16="http://schemas.microsoft.com/office/drawing/2014/main" id="{04F799FB-393B-2BE5-31A1-A92E4A8CB381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4;p34">
              <a:extLst>
                <a:ext uri="{FF2B5EF4-FFF2-40B4-BE49-F238E27FC236}">
                  <a16:creationId xmlns:a16="http://schemas.microsoft.com/office/drawing/2014/main" id="{7F9B4835-9E63-D08D-EA7E-81C3F042C31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5;p34">
              <a:extLst>
                <a:ext uri="{FF2B5EF4-FFF2-40B4-BE49-F238E27FC236}">
                  <a16:creationId xmlns:a16="http://schemas.microsoft.com/office/drawing/2014/main" id="{C83D0266-E1B7-6616-3ECB-AD8343CD3C9B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6;p34">
              <a:extLst>
                <a:ext uri="{FF2B5EF4-FFF2-40B4-BE49-F238E27FC236}">
                  <a16:creationId xmlns:a16="http://schemas.microsoft.com/office/drawing/2014/main" id="{19BC9075-419A-D794-0B63-456D10E34333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7;p34">
              <a:extLst>
                <a:ext uri="{FF2B5EF4-FFF2-40B4-BE49-F238E27FC236}">
                  <a16:creationId xmlns:a16="http://schemas.microsoft.com/office/drawing/2014/main" id="{A7399055-86E8-676D-9DE3-1E92A02D81AB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8;p34">
              <a:extLst>
                <a:ext uri="{FF2B5EF4-FFF2-40B4-BE49-F238E27FC236}">
                  <a16:creationId xmlns:a16="http://schemas.microsoft.com/office/drawing/2014/main" id="{4DE1E4A5-75D8-14BC-6A15-C0C2B867F35C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9;p34">
              <a:extLst>
                <a:ext uri="{FF2B5EF4-FFF2-40B4-BE49-F238E27FC236}">
                  <a16:creationId xmlns:a16="http://schemas.microsoft.com/office/drawing/2014/main" id="{9983C77C-9087-ECFC-18CE-09355FEBB3BB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0;p34">
              <a:extLst>
                <a:ext uri="{FF2B5EF4-FFF2-40B4-BE49-F238E27FC236}">
                  <a16:creationId xmlns:a16="http://schemas.microsoft.com/office/drawing/2014/main" id="{8BB9964A-FFE5-023B-61CF-29022B1FA511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;p34">
              <a:extLst>
                <a:ext uri="{FF2B5EF4-FFF2-40B4-BE49-F238E27FC236}">
                  <a16:creationId xmlns:a16="http://schemas.microsoft.com/office/drawing/2014/main" id="{BC19207B-9EE1-6079-5073-CA81A2AFFE0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EAE6B9D8-3A42-0F87-971C-7B33607E2B95}"/>
              </a:ext>
            </a:extLst>
          </p:cNvPr>
          <p:cNvSpPr txBox="1"/>
          <p:nvPr/>
        </p:nvSpPr>
        <p:spPr>
          <a:xfrm>
            <a:off x="8113206" y="297532"/>
            <a:ext cx="78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2</a:t>
            </a:r>
          </a:p>
        </p:txBody>
      </p:sp>
      <p:grpSp>
        <p:nvGrpSpPr>
          <p:cNvPr id="43" name="Google Shape;1029;p37">
            <a:extLst>
              <a:ext uri="{FF2B5EF4-FFF2-40B4-BE49-F238E27FC236}">
                <a16:creationId xmlns:a16="http://schemas.microsoft.com/office/drawing/2014/main" id="{860A2EAF-58C7-E6F8-9A5B-16B520328404}"/>
              </a:ext>
            </a:extLst>
          </p:cNvPr>
          <p:cNvGrpSpPr/>
          <p:nvPr/>
        </p:nvGrpSpPr>
        <p:grpSpPr>
          <a:xfrm rot="17628892" flipV="1">
            <a:off x="7269681" y="3471050"/>
            <a:ext cx="510257" cy="775108"/>
            <a:chOff x="5849300" y="1588875"/>
            <a:chExt cx="358200" cy="544125"/>
          </a:xfrm>
        </p:grpSpPr>
        <p:sp>
          <p:nvSpPr>
            <p:cNvPr id="44" name="Google Shape;1030;p37">
              <a:extLst>
                <a:ext uri="{FF2B5EF4-FFF2-40B4-BE49-F238E27FC236}">
                  <a16:creationId xmlns:a16="http://schemas.microsoft.com/office/drawing/2014/main" id="{C536AFE8-18EA-DB36-7085-8EED6BC82822}"/>
                </a:ext>
              </a:extLst>
            </p:cNvPr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1;p37">
              <a:extLst>
                <a:ext uri="{FF2B5EF4-FFF2-40B4-BE49-F238E27FC236}">
                  <a16:creationId xmlns:a16="http://schemas.microsoft.com/office/drawing/2014/main" id="{27C80484-BE3D-BAFA-8DBD-0504B2FB1458}"/>
                </a:ext>
              </a:extLst>
            </p:cNvPr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32;p37">
            <a:extLst>
              <a:ext uri="{FF2B5EF4-FFF2-40B4-BE49-F238E27FC236}">
                <a16:creationId xmlns:a16="http://schemas.microsoft.com/office/drawing/2014/main" id="{2EF7B9E0-147C-7E8C-72B7-D5EC28D5B6A4}"/>
              </a:ext>
            </a:extLst>
          </p:cNvPr>
          <p:cNvGrpSpPr/>
          <p:nvPr/>
        </p:nvGrpSpPr>
        <p:grpSpPr>
          <a:xfrm rot="1507123" flipV="1">
            <a:off x="7049603" y="4098227"/>
            <a:ext cx="911352" cy="300781"/>
            <a:chOff x="5863950" y="1949025"/>
            <a:chExt cx="639775" cy="211150"/>
          </a:xfrm>
        </p:grpSpPr>
        <p:sp>
          <p:nvSpPr>
            <p:cNvPr id="47" name="Google Shape;1033;p37">
              <a:extLst>
                <a:ext uri="{FF2B5EF4-FFF2-40B4-BE49-F238E27FC236}">
                  <a16:creationId xmlns:a16="http://schemas.microsoft.com/office/drawing/2014/main" id="{E182BED5-EADE-8945-A063-F613D10D429D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4;p37">
              <a:extLst>
                <a:ext uri="{FF2B5EF4-FFF2-40B4-BE49-F238E27FC236}">
                  <a16:creationId xmlns:a16="http://schemas.microsoft.com/office/drawing/2014/main" id="{7C4F1463-0112-ED46-3F08-C48E311325D6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29;p37">
            <a:extLst>
              <a:ext uri="{FF2B5EF4-FFF2-40B4-BE49-F238E27FC236}">
                <a16:creationId xmlns:a16="http://schemas.microsoft.com/office/drawing/2014/main" id="{31911563-E32C-B8E1-8A11-4EC9A0CC26AB}"/>
              </a:ext>
            </a:extLst>
          </p:cNvPr>
          <p:cNvGrpSpPr/>
          <p:nvPr/>
        </p:nvGrpSpPr>
        <p:grpSpPr>
          <a:xfrm rot="20074103" flipH="1">
            <a:off x="1102456" y="545102"/>
            <a:ext cx="510257" cy="775108"/>
            <a:chOff x="5849300" y="1588875"/>
            <a:chExt cx="358200" cy="544125"/>
          </a:xfrm>
        </p:grpSpPr>
        <p:sp>
          <p:nvSpPr>
            <p:cNvPr id="50" name="Google Shape;1030;p37">
              <a:extLst>
                <a:ext uri="{FF2B5EF4-FFF2-40B4-BE49-F238E27FC236}">
                  <a16:creationId xmlns:a16="http://schemas.microsoft.com/office/drawing/2014/main" id="{793CA26D-BD74-2ADD-56D1-F0782652EA57}"/>
                </a:ext>
              </a:extLst>
            </p:cNvPr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1;p37">
              <a:extLst>
                <a:ext uri="{FF2B5EF4-FFF2-40B4-BE49-F238E27FC236}">
                  <a16:creationId xmlns:a16="http://schemas.microsoft.com/office/drawing/2014/main" id="{79B7F397-FAFE-57E6-C8E5-26DF7901491C}"/>
                </a:ext>
              </a:extLst>
            </p:cNvPr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032;p37">
            <a:extLst>
              <a:ext uri="{FF2B5EF4-FFF2-40B4-BE49-F238E27FC236}">
                <a16:creationId xmlns:a16="http://schemas.microsoft.com/office/drawing/2014/main" id="{ABD6D3FD-352B-7E82-376E-BC71D8551FA8}"/>
              </a:ext>
            </a:extLst>
          </p:cNvPr>
          <p:cNvGrpSpPr/>
          <p:nvPr/>
        </p:nvGrpSpPr>
        <p:grpSpPr>
          <a:xfrm rot="20574936" flipH="1">
            <a:off x="1048606" y="1242094"/>
            <a:ext cx="911352" cy="300781"/>
            <a:chOff x="5863950" y="1949025"/>
            <a:chExt cx="639775" cy="211150"/>
          </a:xfrm>
        </p:grpSpPr>
        <p:sp>
          <p:nvSpPr>
            <p:cNvPr id="53" name="Google Shape;1033;p37">
              <a:extLst>
                <a:ext uri="{FF2B5EF4-FFF2-40B4-BE49-F238E27FC236}">
                  <a16:creationId xmlns:a16="http://schemas.microsoft.com/office/drawing/2014/main" id="{C083183B-A709-D73B-1F7F-2A07F52972BA}"/>
                </a:ext>
              </a:extLst>
            </p:cNvPr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4;p37">
              <a:extLst>
                <a:ext uri="{FF2B5EF4-FFF2-40B4-BE49-F238E27FC236}">
                  <a16:creationId xmlns:a16="http://schemas.microsoft.com/office/drawing/2014/main" id="{AA2D8FBB-806C-A6C3-363D-553DBB4AD358}"/>
                </a:ext>
              </a:extLst>
            </p:cNvPr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4C2CF-8A8F-2F97-B44B-D0448FF7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>
                <a:sym typeface="Arial"/>
              </a:rPr>
              <a:t>media queries</a:t>
            </a:r>
            <a:b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E9AF44-6C29-9CA7-6E69-B9F630BA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18009"/>
            <a:ext cx="1884655" cy="3580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884DAD-3846-CB86-E302-70B8707E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108" y="1246574"/>
            <a:ext cx="4433455" cy="1325176"/>
          </a:xfrm>
          <a:prstGeom prst="rect">
            <a:avLst/>
          </a:prstGeom>
        </p:spPr>
      </p:pic>
      <p:grpSp>
        <p:nvGrpSpPr>
          <p:cNvPr id="7" name="Google Shape;764;p34">
            <a:extLst>
              <a:ext uri="{FF2B5EF4-FFF2-40B4-BE49-F238E27FC236}">
                <a16:creationId xmlns:a16="http://schemas.microsoft.com/office/drawing/2014/main" id="{E10572DD-6394-4AB8-A6C5-B5ED9E290387}"/>
              </a:ext>
            </a:extLst>
          </p:cNvPr>
          <p:cNvGrpSpPr/>
          <p:nvPr/>
        </p:nvGrpSpPr>
        <p:grpSpPr>
          <a:xfrm>
            <a:off x="8023297" y="0"/>
            <a:ext cx="1100358" cy="964484"/>
            <a:chOff x="5073691" y="902548"/>
            <a:chExt cx="3261321" cy="3333192"/>
          </a:xfrm>
        </p:grpSpPr>
        <p:sp>
          <p:nvSpPr>
            <p:cNvPr id="9" name="Google Shape;765;p34">
              <a:extLst>
                <a:ext uri="{FF2B5EF4-FFF2-40B4-BE49-F238E27FC236}">
                  <a16:creationId xmlns:a16="http://schemas.microsoft.com/office/drawing/2014/main" id="{F4B2C736-D758-4981-918F-7B970CC5DF4F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6;p34">
              <a:extLst>
                <a:ext uri="{FF2B5EF4-FFF2-40B4-BE49-F238E27FC236}">
                  <a16:creationId xmlns:a16="http://schemas.microsoft.com/office/drawing/2014/main" id="{3550FE23-2D7C-47FC-91FC-FE55A9656F51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7;p34">
              <a:extLst>
                <a:ext uri="{FF2B5EF4-FFF2-40B4-BE49-F238E27FC236}">
                  <a16:creationId xmlns:a16="http://schemas.microsoft.com/office/drawing/2014/main" id="{D179B210-7376-4791-9708-90F30DA511C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8;p34">
              <a:extLst>
                <a:ext uri="{FF2B5EF4-FFF2-40B4-BE49-F238E27FC236}">
                  <a16:creationId xmlns:a16="http://schemas.microsoft.com/office/drawing/2014/main" id="{CAFB2475-9939-4B3F-8CEA-9D1FCC85823D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9;p34">
              <a:extLst>
                <a:ext uri="{FF2B5EF4-FFF2-40B4-BE49-F238E27FC236}">
                  <a16:creationId xmlns:a16="http://schemas.microsoft.com/office/drawing/2014/main" id="{E2DF03A0-2C95-4ABA-B6FE-D5E13525806D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0;p34">
              <a:extLst>
                <a:ext uri="{FF2B5EF4-FFF2-40B4-BE49-F238E27FC236}">
                  <a16:creationId xmlns:a16="http://schemas.microsoft.com/office/drawing/2014/main" id="{5F76B46E-44FE-4CE9-89CA-2FB18D0A617D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1;p34">
              <a:extLst>
                <a:ext uri="{FF2B5EF4-FFF2-40B4-BE49-F238E27FC236}">
                  <a16:creationId xmlns:a16="http://schemas.microsoft.com/office/drawing/2014/main" id="{510596E0-1E7D-4CF1-AA00-4F7751EA8DDE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2;p34">
              <a:extLst>
                <a:ext uri="{FF2B5EF4-FFF2-40B4-BE49-F238E27FC236}">
                  <a16:creationId xmlns:a16="http://schemas.microsoft.com/office/drawing/2014/main" id="{353DC4F6-EEEC-4C7F-A381-1C8ADCFA5EEF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3;p34">
              <a:extLst>
                <a:ext uri="{FF2B5EF4-FFF2-40B4-BE49-F238E27FC236}">
                  <a16:creationId xmlns:a16="http://schemas.microsoft.com/office/drawing/2014/main" id="{7B7A75B8-F0D2-43F1-A6D0-B700143CEF53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4;p34">
              <a:extLst>
                <a:ext uri="{FF2B5EF4-FFF2-40B4-BE49-F238E27FC236}">
                  <a16:creationId xmlns:a16="http://schemas.microsoft.com/office/drawing/2014/main" id="{F66E7C66-2F50-431E-ACD7-B9DF9FD66F13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5;p34">
              <a:extLst>
                <a:ext uri="{FF2B5EF4-FFF2-40B4-BE49-F238E27FC236}">
                  <a16:creationId xmlns:a16="http://schemas.microsoft.com/office/drawing/2014/main" id="{8897D90F-7AA4-4A8E-92A0-5F95F8F92A0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6;p34">
              <a:extLst>
                <a:ext uri="{FF2B5EF4-FFF2-40B4-BE49-F238E27FC236}">
                  <a16:creationId xmlns:a16="http://schemas.microsoft.com/office/drawing/2014/main" id="{67B2F122-1316-4A96-8571-3D4EA75968D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7;p34">
              <a:extLst>
                <a:ext uri="{FF2B5EF4-FFF2-40B4-BE49-F238E27FC236}">
                  <a16:creationId xmlns:a16="http://schemas.microsoft.com/office/drawing/2014/main" id="{80227769-68C1-456D-8927-91031AE67D4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8;p34">
              <a:extLst>
                <a:ext uri="{FF2B5EF4-FFF2-40B4-BE49-F238E27FC236}">
                  <a16:creationId xmlns:a16="http://schemas.microsoft.com/office/drawing/2014/main" id="{59525C35-9DA1-4571-84A3-A6A086F19839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9;p34">
              <a:extLst>
                <a:ext uri="{FF2B5EF4-FFF2-40B4-BE49-F238E27FC236}">
                  <a16:creationId xmlns:a16="http://schemas.microsoft.com/office/drawing/2014/main" id="{256FEFC2-1A5C-486B-8E9C-176781275DE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;p34">
              <a:extLst>
                <a:ext uri="{FF2B5EF4-FFF2-40B4-BE49-F238E27FC236}">
                  <a16:creationId xmlns:a16="http://schemas.microsoft.com/office/drawing/2014/main" id="{A7719B39-F820-40C8-90DB-CF15AD78DF2A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1;p34">
              <a:extLst>
                <a:ext uri="{FF2B5EF4-FFF2-40B4-BE49-F238E27FC236}">
                  <a16:creationId xmlns:a16="http://schemas.microsoft.com/office/drawing/2014/main" id="{845D3118-3440-4700-96CF-A74AC09D7E9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2;p34">
              <a:extLst>
                <a:ext uri="{FF2B5EF4-FFF2-40B4-BE49-F238E27FC236}">
                  <a16:creationId xmlns:a16="http://schemas.microsoft.com/office/drawing/2014/main" id="{6FEC86E2-FF48-443A-93F4-E7A434C8B79F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3;p34">
              <a:extLst>
                <a:ext uri="{FF2B5EF4-FFF2-40B4-BE49-F238E27FC236}">
                  <a16:creationId xmlns:a16="http://schemas.microsoft.com/office/drawing/2014/main" id="{B7C631DC-E93D-4DCE-AB83-514AFB867180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4;p34">
              <a:extLst>
                <a:ext uri="{FF2B5EF4-FFF2-40B4-BE49-F238E27FC236}">
                  <a16:creationId xmlns:a16="http://schemas.microsoft.com/office/drawing/2014/main" id="{7789F43C-5F43-4392-8FDC-461C9A4906CF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5;p34">
              <a:extLst>
                <a:ext uri="{FF2B5EF4-FFF2-40B4-BE49-F238E27FC236}">
                  <a16:creationId xmlns:a16="http://schemas.microsoft.com/office/drawing/2014/main" id="{29BCBEC6-45A0-456F-AC0B-8F6392791933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6;p34">
              <a:extLst>
                <a:ext uri="{FF2B5EF4-FFF2-40B4-BE49-F238E27FC236}">
                  <a16:creationId xmlns:a16="http://schemas.microsoft.com/office/drawing/2014/main" id="{A1498741-0067-49AE-984C-8D0F8C61D09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7;p34">
              <a:extLst>
                <a:ext uri="{FF2B5EF4-FFF2-40B4-BE49-F238E27FC236}">
                  <a16:creationId xmlns:a16="http://schemas.microsoft.com/office/drawing/2014/main" id="{092F010C-81C4-411D-915C-67DE5A5F6693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8;p34">
              <a:extLst>
                <a:ext uri="{FF2B5EF4-FFF2-40B4-BE49-F238E27FC236}">
                  <a16:creationId xmlns:a16="http://schemas.microsoft.com/office/drawing/2014/main" id="{74A8BC95-05FE-47EE-9271-F89DC5C3533F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9;p34">
              <a:extLst>
                <a:ext uri="{FF2B5EF4-FFF2-40B4-BE49-F238E27FC236}">
                  <a16:creationId xmlns:a16="http://schemas.microsoft.com/office/drawing/2014/main" id="{C84CFD84-3F8A-47BC-B834-275007F9AD2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0;p34">
              <a:extLst>
                <a:ext uri="{FF2B5EF4-FFF2-40B4-BE49-F238E27FC236}">
                  <a16:creationId xmlns:a16="http://schemas.microsoft.com/office/drawing/2014/main" id="{80AAAB82-2BF0-4FBF-9287-AA1F233903B4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1;p34">
              <a:extLst>
                <a:ext uri="{FF2B5EF4-FFF2-40B4-BE49-F238E27FC236}">
                  <a16:creationId xmlns:a16="http://schemas.microsoft.com/office/drawing/2014/main" id="{57C06FF7-0B9E-4282-9794-A5E9C0011532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2;p34">
              <a:extLst>
                <a:ext uri="{FF2B5EF4-FFF2-40B4-BE49-F238E27FC236}">
                  <a16:creationId xmlns:a16="http://schemas.microsoft.com/office/drawing/2014/main" id="{EF3AF277-F29D-488F-9A7D-DC15D6298BEB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3;p34">
              <a:extLst>
                <a:ext uri="{FF2B5EF4-FFF2-40B4-BE49-F238E27FC236}">
                  <a16:creationId xmlns:a16="http://schemas.microsoft.com/office/drawing/2014/main" id="{159E8AD9-5B1A-4118-90CA-55DE18B5182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4;p34">
              <a:extLst>
                <a:ext uri="{FF2B5EF4-FFF2-40B4-BE49-F238E27FC236}">
                  <a16:creationId xmlns:a16="http://schemas.microsoft.com/office/drawing/2014/main" id="{833F1659-ADE3-49EB-B4E8-F50C2B21483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5;p34">
              <a:extLst>
                <a:ext uri="{FF2B5EF4-FFF2-40B4-BE49-F238E27FC236}">
                  <a16:creationId xmlns:a16="http://schemas.microsoft.com/office/drawing/2014/main" id="{649D06E3-0A29-49EC-BAC2-1179B7D48C9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6;p34">
              <a:extLst>
                <a:ext uri="{FF2B5EF4-FFF2-40B4-BE49-F238E27FC236}">
                  <a16:creationId xmlns:a16="http://schemas.microsoft.com/office/drawing/2014/main" id="{0E8BE228-5B98-4619-8A12-3D90A732B165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7;p34">
              <a:extLst>
                <a:ext uri="{FF2B5EF4-FFF2-40B4-BE49-F238E27FC236}">
                  <a16:creationId xmlns:a16="http://schemas.microsoft.com/office/drawing/2014/main" id="{DEADCFA6-CD9C-4B1F-8AAF-B561EC81D8BE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8;p34">
              <a:extLst>
                <a:ext uri="{FF2B5EF4-FFF2-40B4-BE49-F238E27FC236}">
                  <a16:creationId xmlns:a16="http://schemas.microsoft.com/office/drawing/2014/main" id="{7B0835A4-14CF-465C-A82C-78217BEC64EE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9;p34">
              <a:extLst>
                <a:ext uri="{FF2B5EF4-FFF2-40B4-BE49-F238E27FC236}">
                  <a16:creationId xmlns:a16="http://schemas.microsoft.com/office/drawing/2014/main" id="{AEED1F24-9B37-4368-A8FF-A405CE6172F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0;p34">
              <a:extLst>
                <a:ext uri="{FF2B5EF4-FFF2-40B4-BE49-F238E27FC236}">
                  <a16:creationId xmlns:a16="http://schemas.microsoft.com/office/drawing/2014/main" id="{1DE88863-A158-425F-B2C5-CB52E938AB36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1;p34">
              <a:extLst>
                <a:ext uri="{FF2B5EF4-FFF2-40B4-BE49-F238E27FC236}">
                  <a16:creationId xmlns:a16="http://schemas.microsoft.com/office/drawing/2014/main" id="{A8632DE7-1FBD-46A3-8322-D0D1FFEF5FF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93FB55BE-B38B-4300-858F-B7B9440B5794}"/>
              </a:ext>
            </a:extLst>
          </p:cNvPr>
          <p:cNvSpPr txBox="1"/>
          <p:nvPr/>
        </p:nvSpPr>
        <p:spPr>
          <a:xfrm>
            <a:off x="8113206" y="297532"/>
            <a:ext cx="78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Étape 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0025E-6990-48B2-628B-78E6F595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60" y="2800599"/>
            <a:ext cx="2647950" cy="18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6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Back-end</a:t>
            </a:r>
            <a:endParaRPr sz="8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Cabaret Romain</a:t>
            </a:r>
          </a:p>
        </p:txBody>
      </p:sp>
    </p:spTree>
    <p:extLst>
      <p:ext uri="{BB962C8B-B14F-4D97-AF65-F5344CB8AC3E}">
        <p14:creationId xmlns:p14="http://schemas.microsoft.com/office/powerpoint/2010/main" val="33000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7"/>
          <p:cNvSpPr txBox="1"/>
          <p:nvPr/>
        </p:nvSpPr>
        <p:spPr>
          <a:xfrm>
            <a:off x="3040750" y="360506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2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2878608" y="391992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 Back-end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sans Front-end</a:t>
            </a:r>
          </a:p>
        </p:txBody>
      </p:sp>
      <p:sp>
        <p:nvSpPr>
          <p:cNvPr id="849" name="Google Shape;849;p37"/>
          <p:cNvSpPr txBox="1"/>
          <p:nvPr/>
        </p:nvSpPr>
        <p:spPr>
          <a:xfrm>
            <a:off x="6517575" y="3605068"/>
            <a:ext cx="132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4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0" name="Google Shape;850;p37"/>
          <p:cNvSpPr txBox="1"/>
          <p:nvPr/>
        </p:nvSpPr>
        <p:spPr>
          <a:xfrm>
            <a:off x="6355425" y="3919925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Ajout de fonctionnalité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1" name="Google Shape;851;p37"/>
          <p:cNvSpPr txBox="1"/>
          <p:nvPr/>
        </p:nvSpPr>
        <p:spPr>
          <a:xfrm>
            <a:off x="1302325" y="135858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2" name="Google Shape;852;p37"/>
          <p:cNvSpPr txBox="1"/>
          <p:nvPr/>
        </p:nvSpPr>
        <p:spPr>
          <a:xfrm>
            <a:off x="1140200" y="160121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Liaison BDD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PHP</a:t>
            </a:r>
          </a:p>
        </p:txBody>
      </p:sp>
      <p:sp>
        <p:nvSpPr>
          <p:cNvPr id="853" name="Google Shape;853;p37"/>
          <p:cNvSpPr txBox="1"/>
          <p:nvPr/>
        </p:nvSpPr>
        <p:spPr>
          <a:xfrm>
            <a:off x="4779150" y="1358583"/>
            <a:ext cx="1324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3</a:t>
            </a:r>
            <a:endParaRPr sz="25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4617017" y="1601213"/>
            <a:ext cx="1648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Intégration</a:t>
            </a:r>
            <a:b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Front-end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Stratégie</a:t>
            </a:r>
            <a:endParaRPr dirty="0"/>
          </a:p>
        </p:txBody>
      </p:sp>
      <p:grpSp>
        <p:nvGrpSpPr>
          <p:cNvPr id="856" name="Google Shape;856;p37"/>
          <p:cNvGrpSpPr/>
          <p:nvPr/>
        </p:nvGrpSpPr>
        <p:grpSpPr>
          <a:xfrm>
            <a:off x="3459799" y="2632769"/>
            <a:ext cx="487049" cy="971791"/>
            <a:chOff x="4018544" y="2489053"/>
            <a:chExt cx="128100" cy="255600"/>
          </a:xfrm>
        </p:grpSpPr>
        <p:cxnSp>
          <p:nvCxnSpPr>
            <p:cNvPr id="857" name="Google Shape;857;p37"/>
            <p:cNvCxnSpPr>
              <a:stCxn id="858" idx="4"/>
              <a:endCxn id="847" idx="0"/>
            </p:cNvCxnSpPr>
            <p:nvPr/>
          </p:nvCxnSpPr>
          <p:spPr>
            <a:xfrm>
              <a:off x="4082594" y="2617153"/>
              <a:ext cx="0" cy="127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8" name="Google Shape;858;p37"/>
            <p:cNvSpPr/>
            <p:nvPr/>
          </p:nvSpPr>
          <p:spPr>
            <a:xfrm>
              <a:off x="4018544" y="2489053"/>
              <a:ext cx="128100" cy="1281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7"/>
          <p:cNvGrpSpPr/>
          <p:nvPr/>
        </p:nvGrpSpPr>
        <p:grpSpPr>
          <a:xfrm>
            <a:off x="5197674" y="2112307"/>
            <a:ext cx="487049" cy="1007150"/>
            <a:chOff x="4475627" y="2352161"/>
            <a:chExt cx="128100" cy="264900"/>
          </a:xfrm>
        </p:grpSpPr>
        <p:cxnSp>
          <p:nvCxnSpPr>
            <p:cNvPr id="860" name="Google Shape;860;p37"/>
            <p:cNvCxnSpPr>
              <a:stCxn id="861" idx="0"/>
              <a:endCxn id="854" idx="2"/>
            </p:cNvCxnSpPr>
            <p:nvPr/>
          </p:nvCxnSpPr>
          <p:spPr>
            <a:xfrm rot="10800000">
              <a:off x="4539677" y="2352161"/>
              <a:ext cx="0" cy="136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1" name="Google Shape;861;p37"/>
            <p:cNvSpPr/>
            <p:nvPr/>
          </p:nvSpPr>
          <p:spPr>
            <a:xfrm>
              <a:off x="4475627" y="2488961"/>
              <a:ext cx="128100" cy="1281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37"/>
          <p:cNvGrpSpPr/>
          <p:nvPr/>
        </p:nvGrpSpPr>
        <p:grpSpPr>
          <a:xfrm>
            <a:off x="6935855" y="2632425"/>
            <a:ext cx="486600" cy="972600"/>
            <a:chOff x="6935855" y="2632425"/>
            <a:chExt cx="486600" cy="972600"/>
          </a:xfrm>
        </p:grpSpPr>
        <p:cxnSp>
          <p:nvCxnSpPr>
            <p:cNvPr id="863" name="Google Shape;863;p37"/>
            <p:cNvCxnSpPr>
              <a:stCxn id="864" idx="4"/>
              <a:endCxn id="849" idx="0"/>
            </p:cNvCxnSpPr>
            <p:nvPr/>
          </p:nvCxnSpPr>
          <p:spPr>
            <a:xfrm>
              <a:off x="7179155" y="3119025"/>
              <a:ext cx="600" cy="48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4" name="Google Shape;864;p37"/>
            <p:cNvSpPr/>
            <p:nvPr/>
          </p:nvSpPr>
          <p:spPr>
            <a:xfrm>
              <a:off x="6935855" y="2632425"/>
              <a:ext cx="486600" cy="4866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7"/>
          <p:cNvGrpSpPr/>
          <p:nvPr/>
        </p:nvGrpSpPr>
        <p:grpSpPr>
          <a:xfrm>
            <a:off x="1721438" y="2112266"/>
            <a:ext cx="486900" cy="1007700"/>
            <a:chOff x="1721438" y="2112266"/>
            <a:chExt cx="486900" cy="1007700"/>
          </a:xfrm>
        </p:grpSpPr>
        <p:sp>
          <p:nvSpPr>
            <p:cNvPr id="866" name="Google Shape;866;p37"/>
            <p:cNvSpPr/>
            <p:nvPr/>
          </p:nvSpPr>
          <p:spPr>
            <a:xfrm>
              <a:off x="1721438" y="2632766"/>
              <a:ext cx="486900" cy="4872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7" name="Google Shape;867;p37"/>
            <p:cNvCxnSpPr>
              <a:stCxn id="866" idx="0"/>
              <a:endCxn id="852" idx="2"/>
            </p:cNvCxnSpPr>
            <p:nvPr/>
          </p:nvCxnSpPr>
          <p:spPr>
            <a:xfrm rot="10800000">
              <a:off x="1964588" y="2112266"/>
              <a:ext cx="300" cy="520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68" name="Google Shape;868;p37"/>
          <p:cNvCxnSpPr>
            <a:stCxn id="866" idx="6"/>
          </p:cNvCxnSpPr>
          <p:nvPr/>
        </p:nvCxnSpPr>
        <p:spPr>
          <a:xfrm>
            <a:off x="2208338" y="2876366"/>
            <a:ext cx="831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37"/>
          <p:cNvCxnSpPr>
            <a:stCxn id="858" idx="6"/>
          </p:cNvCxnSpPr>
          <p:nvPr/>
        </p:nvCxnSpPr>
        <p:spPr>
          <a:xfrm>
            <a:off x="3946848" y="2876287"/>
            <a:ext cx="81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37"/>
          <p:cNvCxnSpPr>
            <a:stCxn id="861" idx="6"/>
          </p:cNvCxnSpPr>
          <p:nvPr/>
        </p:nvCxnSpPr>
        <p:spPr>
          <a:xfrm>
            <a:off x="5684723" y="2875939"/>
            <a:ext cx="78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1" name="Google Shape;871;p37"/>
          <p:cNvGrpSpPr/>
          <p:nvPr/>
        </p:nvGrpSpPr>
        <p:grpSpPr>
          <a:xfrm>
            <a:off x="1399549" y="2352067"/>
            <a:ext cx="1130048" cy="1033956"/>
            <a:chOff x="5073691" y="902548"/>
            <a:chExt cx="3261321" cy="3333192"/>
          </a:xfrm>
        </p:grpSpPr>
        <p:sp>
          <p:nvSpPr>
            <p:cNvPr id="872" name="Google Shape;872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3137987" y="2352067"/>
            <a:ext cx="1130048" cy="1033956"/>
            <a:chOff x="5073691" y="902548"/>
            <a:chExt cx="3261321" cy="3333192"/>
          </a:xfrm>
        </p:grpSpPr>
        <p:sp>
          <p:nvSpPr>
            <p:cNvPr id="910" name="Google Shape;910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4876337" y="2346009"/>
            <a:ext cx="1130048" cy="1033956"/>
            <a:chOff x="5073691" y="902548"/>
            <a:chExt cx="3261321" cy="3333192"/>
          </a:xfrm>
        </p:grpSpPr>
        <p:sp>
          <p:nvSpPr>
            <p:cNvPr id="948" name="Google Shape;948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7"/>
          <p:cNvGrpSpPr/>
          <p:nvPr/>
        </p:nvGrpSpPr>
        <p:grpSpPr>
          <a:xfrm>
            <a:off x="6608628" y="2362559"/>
            <a:ext cx="1130048" cy="1033956"/>
            <a:chOff x="5073691" y="902548"/>
            <a:chExt cx="3261321" cy="3333192"/>
          </a:xfrm>
        </p:grpSpPr>
        <p:sp>
          <p:nvSpPr>
            <p:cNvPr id="986" name="Google Shape;986;p3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37"/>
          <p:cNvSpPr/>
          <p:nvPr/>
        </p:nvSpPr>
        <p:spPr>
          <a:xfrm>
            <a:off x="6943784" y="2588934"/>
            <a:ext cx="507425" cy="475825"/>
          </a:xfrm>
          <a:custGeom>
            <a:avLst/>
            <a:gdLst/>
            <a:ahLst/>
            <a:cxnLst/>
            <a:rect l="l" t="t" r="r" b="b"/>
            <a:pathLst>
              <a:path w="20297" h="19033" extrusionOk="0">
                <a:moveTo>
                  <a:pt x="10148" y="1559"/>
                </a:moveTo>
                <a:lnTo>
                  <a:pt x="11143" y="2393"/>
                </a:lnTo>
                <a:lnTo>
                  <a:pt x="9154" y="2393"/>
                </a:lnTo>
                <a:lnTo>
                  <a:pt x="10148" y="1559"/>
                </a:lnTo>
                <a:close/>
                <a:moveTo>
                  <a:pt x="12568" y="3575"/>
                </a:moveTo>
                <a:lnTo>
                  <a:pt x="16829" y="7137"/>
                </a:lnTo>
                <a:lnTo>
                  <a:pt x="3468" y="7137"/>
                </a:lnTo>
                <a:lnTo>
                  <a:pt x="7729" y="3575"/>
                </a:lnTo>
                <a:close/>
                <a:moveTo>
                  <a:pt x="16681" y="8334"/>
                </a:moveTo>
                <a:lnTo>
                  <a:pt x="16681" y="10713"/>
                </a:lnTo>
                <a:lnTo>
                  <a:pt x="12527" y="10713"/>
                </a:lnTo>
                <a:cubicBezTo>
                  <a:pt x="11976" y="9987"/>
                  <a:pt x="11116" y="9517"/>
                  <a:pt x="10148" y="9517"/>
                </a:cubicBezTo>
                <a:cubicBezTo>
                  <a:pt x="9180" y="9517"/>
                  <a:pt x="8307" y="9987"/>
                  <a:pt x="7769" y="10713"/>
                </a:cubicBezTo>
                <a:lnTo>
                  <a:pt x="3602" y="10713"/>
                </a:lnTo>
                <a:lnTo>
                  <a:pt x="3602" y="8334"/>
                </a:lnTo>
                <a:close/>
                <a:moveTo>
                  <a:pt x="7231" y="11896"/>
                </a:moveTo>
                <a:cubicBezTo>
                  <a:pt x="7191" y="12084"/>
                  <a:pt x="7178" y="12285"/>
                  <a:pt x="7178" y="12487"/>
                </a:cubicBezTo>
                <a:lnTo>
                  <a:pt x="7178" y="13092"/>
                </a:lnTo>
                <a:lnTo>
                  <a:pt x="3602" y="13092"/>
                </a:lnTo>
                <a:lnTo>
                  <a:pt x="3602" y="11896"/>
                </a:lnTo>
                <a:close/>
                <a:moveTo>
                  <a:pt x="16681" y="11896"/>
                </a:moveTo>
                <a:lnTo>
                  <a:pt x="16681" y="13092"/>
                </a:lnTo>
                <a:lnTo>
                  <a:pt x="13119" y="13092"/>
                </a:lnTo>
                <a:lnTo>
                  <a:pt x="13119" y="12487"/>
                </a:lnTo>
                <a:cubicBezTo>
                  <a:pt x="13119" y="12285"/>
                  <a:pt x="13092" y="12084"/>
                  <a:pt x="13052" y="11896"/>
                </a:cubicBezTo>
                <a:close/>
                <a:moveTo>
                  <a:pt x="4799" y="14275"/>
                </a:moveTo>
                <a:lnTo>
                  <a:pt x="4799" y="17837"/>
                </a:lnTo>
                <a:lnTo>
                  <a:pt x="3602" y="17837"/>
                </a:lnTo>
                <a:lnTo>
                  <a:pt x="3602" y="14275"/>
                </a:lnTo>
                <a:close/>
                <a:moveTo>
                  <a:pt x="7178" y="14275"/>
                </a:moveTo>
                <a:lnTo>
                  <a:pt x="7178" y="17837"/>
                </a:lnTo>
                <a:lnTo>
                  <a:pt x="5981" y="17837"/>
                </a:lnTo>
                <a:lnTo>
                  <a:pt x="5981" y="14275"/>
                </a:lnTo>
                <a:close/>
                <a:moveTo>
                  <a:pt x="10148" y="10713"/>
                </a:moveTo>
                <a:cubicBezTo>
                  <a:pt x="11129" y="10713"/>
                  <a:pt x="11922" y="11506"/>
                  <a:pt x="11922" y="12487"/>
                </a:cubicBezTo>
                <a:lnTo>
                  <a:pt x="11922" y="17837"/>
                </a:lnTo>
                <a:lnTo>
                  <a:pt x="8361" y="17837"/>
                </a:lnTo>
                <a:lnTo>
                  <a:pt x="8361" y="12487"/>
                </a:lnTo>
                <a:cubicBezTo>
                  <a:pt x="8361" y="11506"/>
                  <a:pt x="9167" y="10713"/>
                  <a:pt x="10148" y="10713"/>
                </a:cubicBezTo>
                <a:close/>
                <a:moveTo>
                  <a:pt x="14302" y="14275"/>
                </a:moveTo>
                <a:lnTo>
                  <a:pt x="14302" y="17837"/>
                </a:lnTo>
                <a:lnTo>
                  <a:pt x="13119" y="17837"/>
                </a:lnTo>
                <a:lnTo>
                  <a:pt x="13119" y="14275"/>
                </a:lnTo>
                <a:close/>
                <a:moveTo>
                  <a:pt x="16681" y="14275"/>
                </a:moveTo>
                <a:lnTo>
                  <a:pt x="16681" y="17837"/>
                </a:lnTo>
                <a:lnTo>
                  <a:pt x="15498" y="17837"/>
                </a:lnTo>
                <a:lnTo>
                  <a:pt x="15498" y="14275"/>
                </a:lnTo>
                <a:close/>
                <a:moveTo>
                  <a:pt x="10148" y="0"/>
                </a:moveTo>
                <a:lnTo>
                  <a:pt x="1613" y="7137"/>
                </a:lnTo>
                <a:lnTo>
                  <a:pt x="0" y="7137"/>
                </a:lnTo>
                <a:lnTo>
                  <a:pt x="0" y="8334"/>
                </a:lnTo>
                <a:lnTo>
                  <a:pt x="2419" y="8334"/>
                </a:lnTo>
                <a:lnTo>
                  <a:pt x="2419" y="17837"/>
                </a:lnTo>
                <a:lnTo>
                  <a:pt x="0" y="17837"/>
                </a:lnTo>
                <a:lnTo>
                  <a:pt x="0" y="19033"/>
                </a:lnTo>
                <a:lnTo>
                  <a:pt x="20296" y="19033"/>
                </a:lnTo>
                <a:lnTo>
                  <a:pt x="20296" y="17837"/>
                </a:lnTo>
                <a:lnTo>
                  <a:pt x="17877" y="17837"/>
                </a:lnTo>
                <a:lnTo>
                  <a:pt x="17877" y="8334"/>
                </a:lnTo>
                <a:lnTo>
                  <a:pt x="20296" y="8334"/>
                </a:lnTo>
                <a:lnTo>
                  <a:pt x="20296" y="7137"/>
                </a:lnTo>
                <a:lnTo>
                  <a:pt x="18684" y="7137"/>
                </a:lnTo>
                <a:lnTo>
                  <a:pt x="101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5199946" y="2613167"/>
            <a:ext cx="507425" cy="416025"/>
          </a:xfrm>
          <a:custGeom>
            <a:avLst/>
            <a:gdLst/>
            <a:ahLst/>
            <a:cxnLst/>
            <a:rect l="l" t="t" r="r" b="b"/>
            <a:pathLst>
              <a:path w="20297" h="16641" extrusionOk="0">
                <a:moveTo>
                  <a:pt x="2984" y="1183"/>
                </a:moveTo>
                <a:cubicBezTo>
                  <a:pt x="3818" y="1183"/>
                  <a:pt x="4758" y="2648"/>
                  <a:pt x="4758" y="4745"/>
                </a:cubicBezTo>
                <a:cubicBezTo>
                  <a:pt x="4758" y="6358"/>
                  <a:pt x="4207" y="7594"/>
                  <a:pt x="3576" y="8092"/>
                </a:cubicBezTo>
                <a:lnTo>
                  <a:pt x="3576" y="4745"/>
                </a:lnTo>
                <a:lnTo>
                  <a:pt x="2379" y="4745"/>
                </a:lnTo>
                <a:lnTo>
                  <a:pt x="2379" y="8092"/>
                </a:lnTo>
                <a:cubicBezTo>
                  <a:pt x="1748" y="7594"/>
                  <a:pt x="1197" y="6358"/>
                  <a:pt x="1197" y="4745"/>
                </a:cubicBezTo>
                <a:cubicBezTo>
                  <a:pt x="1197" y="2648"/>
                  <a:pt x="2137" y="1183"/>
                  <a:pt x="2984" y="1183"/>
                </a:cubicBezTo>
                <a:close/>
                <a:moveTo>
                  <a:pt x="17326" y="1183"/>
                </a:moveTo>
                <a:cubicBezTo>
                  <a:pt x="18173" y="1183"/>
                  <a:pt x="19100" y="2648"/>
                  <a:pt x="19100" y="4745"/>
                </a:cubicBezTo>
                <a:cubicBezTo>
                  <a:pt x="19100" y="6358"/>
                  <a:pt x="18549" y="7594"/>
                  <a:pt x="17918" y="8092"/>
                </a:cubicBezTo>
                <a:lnTo>
                  <a:pt x="17918" y="4745"/>
                </a:lnTo>
                <a:lnTo>
                  <a:pt x="16735" y="4745"/>
                </a:lnTo>
                <a:lnTo>
                  <a:pt x="16735" y="8092"/>
                </a:lnTo>
                <a:cubicBezTo>
                  <a:pt x="16090" y="7594"/>
                  <a:pt x="15538" y="6358"/>
                  <a:pt x="15538" y="4745"/>
                </a:cubicBezTo>
                <a:cubicBezTo>
                  <a:pt x="15538" y="2648"/>
                  <a:pt x="16479" y="1183"/>
                  <a:pt x="17326" y="1183"/>
                </a:cubicBezTo>
                <a:close/>
                <a:moveTo>
                  <a:pt x="9557" y="6909"/>
                </a:moveTo>
                <a:lnTo>
                  <a:pt x="9557" y="15444"/>
                </a:lnTo>
                <a:lnTo>
                  <a:pt x="1922" y="15444"/>
                </a:lnTo>
                <a:lnTo>
                  <a:pt x="9557" y="6909"/>
                </a:lnTo>
                <a:close/>
                <a:moveTo>
                  <a:pt x="10740" y="11788"/>
                </a:moveTo>
                <a:lnTo>
                  <a:pt x="13697" y="15444"/>
                </a:lnTo>
                <a:lnTo>
                  <a:pt x="10740" y="15444"/>
                </a:lnTo>
                <a:lnTo>
                  <a:pt x="10740" y="11788"/>
                </a:lnTo>
                <a:close/>
                <a:moveTo>
                  <a:pt x="10740" y="6909"/>
                </a:moveTo>
                <a:lnTo>
                  <a:pt x="18375" y="15444"/>
                </a:lnTo>
                <a:lnTo>
                  <a:pt x="15229" y="15444"/>
                </a:lnTo>
                <a:lnTo>
                  <a:pt x="10740" y="9893"/>
                </a:lnTo>
                <a:lnTo>
                  <a:pt x="10740" y="6909"/>
                </a:lnTo>
                <a:close/>
                <a:moveTo>
                  <a:pt x="2984" y="0"/>
                </a:moveTo>
                <a:cubicBezTo>
                  <a:pt x="1318" y="0"/>
                  <a:pt x="0" y="2084"/>
                  <a:pt x="0" y="4745"/>
                </a:cubicBezTo>
                <a:cubicBezTo>
                  <a:pt x="0" y="7097"/>
                  <a:pt x="1008" y="8979"/>
                  <a:pt x="2379" y="9409"/>
                </a:cubicBezTo>
                <a:lnTo>
                  <a:pt x="2379" y="13159"/>
                </a:lnTo>
                <a:lnTo>
                  <a:pt x="1197" y="14490"/>
                </a:lnTo>
                <a:lnTo>
                  <a:pt x="1197" y="11882"/>
                </a:lnTo>
                <a:lnTo>
                  <a:pt x="0" y="11882"/>
                </a:lnTo>
                <a:lnTo>
                  <a:pt x="0" y="16640"/>
                </a:lnTo>
                <a:lnTo>
                  <a:pt x="20297" y="16640"/>
                </a:lnTo>
                <a:lnTo>
                  <a:pt x="20297" y="11882"/>
                </a:lnTo>
                <a:lnTo>
                  <a:pt x="19100" y="11882"/>
                </a:lnTo>
                <a:lnTo>
                  <a:pt x="19100" y="14490"/>
                </a:lnTo>
                <a:lnTo>
                  <a:pt x="17918" y="13159"/>
                </a:lnTo>
                <a:lnTo>
                  <a:pt x="17918" y="9409"/>
                </a:lnTo>
                <a:cubicBezTo>
                  <a:pt x="19289" y="8979"/>
                  <a:pt x="20297" y="7097"/>
                  <a:pt x="20297" y="4745"/>
                </a:cubicBezTo>
                <a:cubicBezTo>
                  <a:pt x="20297" y="2084"/>
                  <a:pt x="18993" y="0"/>
                  <a:pt x="17326" y="0"/>
                </a:cubicBezTo>
                <a:cubicBezTo>
                  <a:pt x="15659" y="0"/>
                  <a:pt x="14356" y="2084"/>
                  <a:pt x="14356" y="4745"/>
                </a:cubicBezTo>
                <a:cubicBezTo>
                  <a:pt x="14356" y="7097"/>
                  <a:pt x="15350" y="8979"/>
                  <a:pt x="16735" y="9409"/>
                </a:cubicBezTo>
                <a:lnTo>
                  <a:pt x="16735" y="11828"/>
                </a:lnTo>
                <a:lnTo>
                  <a:pt x="10740" y="5121"/>
                </a:lnTo>
                <a:lnTo>
                  <a:pt x="10740" y="2379"/>
                </a:lnTo>
                <a:lnTo>
                  <a:pt x="9557" y="2379"/>
                </a:lnTo>
                <a:lnTo>
                  <a:pt x="9557" y="5121"/>
                </a:lnTo>
                <a:lnTo>
                  <a:pt x="3576" y="11828"/>
                </a:lnTo>
                <a:lnTo>
                  <a:pt x="3576" y="9409"/>
                </a:lnTo>
                <a:cubicBezTo>
                  <a:pt x="4947" y="8979"/>
                  <a:pt x="5955" y="7097"/>
                  <a:pt x="5955" y="4745"/>
                </a:cubicBezTo>
                <a:cubicBezTo>
                  <a:pt x="5955" y="2084"/>
                  <a:pt x="4651" y="0"/>
                  <a:pt x="29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1721450" y="2617541"/>
            <a:ext cx="507450" cy="445625"/>
          </a:xfrm>
          <a:custGeom>
            <a:avLst/>
            <a:gdLst/>
            <a:ahLst/>
            <a:cxnLst/>
            <a:rect l="l" t="t" r="r" b="b"/>
            <a:pathLst>
              <a:path w="20298" h="17825" extrusionOk="0">
                <a:moveTo>
                  <a:pt x="4759" y="2380"/>
                </a:moveTo>
                <a:lnTo>
                  <a:pt x="4759" y="4154"/>
                </a:lnTo>
                <a:cubicBezTo>
                  <a:pt x="4759" y="5136"/>
                  <a:pt x="3966" y="5942"/>
                  <a:pt x="2971" y="5942"/>
                </a:cubicBezTo>
                <a:lnTo>
                  <a:pt x="2380" y="5942"/>
                </a:lnTo>
                <a:lnTo>
                  <a:pt x="2380" y="2380"/>
                </a:lnTo>
                <a:close/>
                <a:moveTo>
                  <a:pt x="1237" y="10767"/>
                </a:moveTo>
                <a:cubicBezTo>
                  <a:pt x="2380" y="11023"/>
                  <a:pt x="3281" y="11923"/>
                  <a:pt x="3509" y="13079"/>
                </a:cubicBezTo>
                <a:lnTo>
                  <a:pt x="1197" y="13079"/>
                </a:lnTo>
                <a:lnTo>
                  <a:pt x="1197" y="11789"/>
                </a:lnTo>
                <a:cubicBezTo>
                  <a:pt x="1197" y="11440"/>
                  <a:pt x="1211" y="11103"/>
                  <a:pt x="1237" y="10767"/>
                </a:cubicBezTo>
                <a:close/>
                <a:moveTo>
                  <a:pt x="8321" y="2380"/>
                </a:moveTo>
                <a:lnTo>
                  <a:pt x="8321" y="4759"/>
                </a:lnTo>
                <a:lnTo>
                  <a:pt x="7138" y="4759"/>
                </a:lnTo>
                <a:lnTo>
                  <a:pt x="7138" y="5942"/>
                </a:lnTo>
                <a:lnTo>
                  <a:pt x="8321" y="5942"/>
                </a:lnTo>
                <a:cubicBezTo>
                  <a:pt x="8321" y="6587"/>
                  <a:pt x="8456" y="7205"/>
                  <a:pt x="8697" y="7770"/>
                </a:cubicBezTo>
                <a:lnTo>
                  <a:pt x="7622" y="8388"/>
                </a:lnTo>
                <a:lnTo>
                  <a:pt x="8227" y="9410"/>
                </a:lnTo>
                <a:lnTo>
                  <a:pt x="9289" y="8805"/>
                </a:lnTo>
                <a:cubicBezTo>
                  <a:pt x="9544" y="9141"/>
                  <a:pt x="9853" y="9464"/>
                  <a:pt x="10203" y="9719"/>
                </a:cubicBezTo>
                <a:lnTo>
                  <a:pt x="9585" y="10781"/>
                </a:lnTo>
                <a:lnTo>
                  <a:pt x="10620" y="11386"/>
                </a:lnTo>
                <a:lnTo>
                  <a:pt x="11224" y="10324"/>
                </a:lnTo>
                <a:cubicBezTo>
                  <a:pt x="11802" y="10566"/>
                  <a:pt x="12421" y="10700"/>
                  <a:pt x="13079" y="10700"/>
                </a:cubicBezTo>
                <a:lnTo>
                  <a:pt x="13079" y="11883"/>
                </a:lnTo>
                <a:lnTo>
                  <a:pt x="14276" y="11883"/>
                </a:lnTo>
                <a:lnTo>
                  <a:pt x="14276" y="10700"/>
                </a:lnTo>
                <a:lnTo>
                  <a:pt x="16131" y="10700"/>
                </a:lnTo>
                <a:cubicBezTo>
                  <a:pt x="17770" y="10700"/>
                  <a:pt x="19101" y="12031"/>
                  <a:pt x="19101" y="13671"/>
                </a:cubicBezTo>
                <a:lnTo>
                  <a:pt x="19101" y="14262"/>
                </a:lnTo>
                <a:lnTo>
                  <a:pt x="14397" y="14262"/>
                </a:lnTo>
                <a:cubicBezTo>
                  <a:pt x="11372" y="14262"/>
                  <a:pt x="9195" y="13106"/>
                  <a:pt x="9101" y="13079"/>
                </a:cubicBezTo>
                <a:lnTo>
                  <a:pt x="4719" y="13079"/>
                </a:lnTo>
                <a:cubicBezTo>
                  <a:pt x="4463" y="11319"/>
                  <a:pt x="3119" y="9921"/>
                  <a:pt x="1399" y="9585"/>
                </a:cubicBezTo>
                <a:cubicBezTo>
                  <a:pt x="1560" y="8738"/>
                  <a:pt x="1802" y="7918"/>
                  <a:pt x="2138" y="7125"/>
                </a:cubicBezTo>
                <a:lnTo>
                  <a:pt x="2971" y="7125"/>
                </a:lnTo>
                <a:cubicBezTo>
                  <a:pt x="4611" y="7125"/>
                  <a:pt x="5955" y="5794"/>
                  <a:pt x="5955" y="4154"/>
                </a:cubicBezTo>
                <a:lnTo>
                  <a:pt x="5955" y="2380"/>
                </a:lnTo>
                <a:close/>
                <a:moveTo>
                  <a:pt x="8845" y="14262"/>
                </a:moveTo>
                <a:cubicBezTo>
                  <a:pt x="10593" y="15055"/>
                  <a:pt x="12461" y="15458"/>
                  <a:pt x="14397" y="15458"/>
                </a:cubicBezTo>
                <a:lnTo>
                  <a:pt x="19101" y="15458"/>
                </a:lnTo>
                <a:lnTo>
                  <a:pt x="19101" y="16641"/>
                </a:lnTo>
                <a:lnTo>
                  <a:pt x="14397" y="16641"/>
                </a:lnTo>
                <a:cubicBezTo>
                  <a:pt x="12165" y="16641"/>
                  <a:pt x="10001" y="16144"/>
                  <a:pt x="7985" y="15176"/>
                </a:cubicBezTo>
                <a:lnTo>
                  <a:pt x="7138" y="14760"/>
                </a:lnTo>
                <a:lnTo>
                  <a:pt x="7138" y="16641"/>
                </a:lnTo>
                <a:lnTo>
                  <a:pt x="1197" y="16641"/>
                </a:lnTo>
                <a:lnTo>
                  <a:pt x="1197" y="14262"/>
                </a:lnTo>
                <a:close/>
                <a:moveTo>
                  <a:pt x="1" y="1"/>
                </a:moveTo>
                <a:lnTo>
                  <a:pt x="1" y="592"/>
                </a:lnTo>
                <a:cubicBezTo>
                  <a:pt x="1" y="1372"/>
                  <a:pt x="498" y="2031"/>
                  <a:pt x="1197" y="2273"/>
                </a:cubicBezTo>
                <a:lnTo>
                  <a:pt x="1197" y="6318"/>
                </a:lnTo>
                <a:cubicBezTo>
                  <a:pt x="418" y="8025"/>
                  <a:pt x="1" y="9907"/>
                  <a:pt x="1" y="11789"/>
                </a:cubicBezTo>
                <a:lnTo>
                  <a:pt x="1" y="17824"/>
                </a:lnTo>
                <a:lnTo>
                  <a:pt x="8321" y="17824"/>
                </a:lnTo>
                <a:lnTo>
                  <a:pt x="8321" y="16628"/>
                </a:lnTo>
                <a:cubicBezTo>
                  <a:pt x="10257" y="17421"/>
                  <a:pt x="12286" y="17824"/>
                  <a:pt x="14397" y="17824"/>
                </a:cubicBezTo>
                <a:lnTo>
                  <a:pt x="20297" y="17824"/>
                </a:lnTo>
                <a:lnTo>
                  <a:pt x="20297" y="13671"/>
                </a:lnTo>
                <a:cubicBezTo>
                  <a:pt x="20297" y="11372"/>
                  <a:pt x="18429" y="9504"/>
                  <a:pt x="16131" y="9504"/>
                </a:cubicBezTo>
                <a:lnTo>
                  <a:pt x="13079" y="9504"/>
                </a:lnTo>
                <a:cubicBezTo>
                  <a:pt x="11117" y="9504"/>
                  <a:pt x="9517" y="7904"/>
                  <a:pt x="9517" y="5942"/>
                </a:cubicBezTo>
                <a:lnTo>
                  <a:pt x="9517" y="1184"/>
                </a:lnTo>
                <a:lnTo>
                  <a:pt x="1789" y="1184"/>
                </a:lnTo>
                <a:cubicBezTo>
                  <a:pt x="1466" y="1184"/>
                  <a:pt x="1197" y="915"/>
                  <a:pt x="1197" y="592"/>
                </a:cubicBezTo>
                <a:lnTo>
                  <a:pt x="11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37"/>
          <p:cNvGrpSpPr/>
          <p:nvPr/>
        </p:nvGrpSpPr>
        <p:grpSpPr>
          <a:xfrm>
            <a:off x="3480600" y="2592300"/>
            <a:ext cx="445600" cy="507425"/>
            <a:chOff x="6724925" y="2645775"/>
            <a:chExt cx="445600" cy="507425"/>
          </a:xfrm>
        </p:grpSpPr>
        <p:sp>
          <p:nvSpPr>
            <p:cNvPr id="1027" name="Google Shape;1027;p37"/>
            <p:cNvSpPr/>
            <p:nvPr/>
          </p:nvSpPr>
          <p:spPr>
            <a:xfrm>
              <a:off x="6724925" y="2645775"/>
              <a:ext cx="445600" cy="507425"/>
            </a:xfrm>
            <a:custGeom>
              <a:avLst/>
              <a:gdLst/>
              <a:ahLst/>
              <a:cxnLst/>
              <a:rect l="l" t="t" r="r" b="b"/>
              <a:pathLst>
                <a:path w="17824" h="20297" extrusionOk="0">
                  <a:moveTo>
                    <a:pt x="4745" y="1197"/>
                  </a:moveTo>
                  <a:lnTo>
                    <a:pt x="4745" y="2380"/>
                  </a:lnTo>
                  <a:lnTo>
                    <a:pt x="3562" y="2380"/>
                  </a:lnTo>
                  <a:lnTo>
                    <a:pt x="3562" y="1197"/>
                  </a:lnTo>
                  <a:close/>
                  <a:moveTo>
                    <a:pt x="14261" y="1197"/>
                  </a:moveTo>
                  <a:lnTo>
                    <a:pt x="14261" y="2380"/>
                  </a:lnTo>
                  <a:lnTo>
                    <a:pt x="13065" y="2380"/>
                  </a:lnTo>
                  <a:lnTo>
                    <a:pt x="13065" y="1197"/>
                  </a:lnTo>
                  <a:close/>
                  <a:moveTo>
                    <a:pt x="9503" y="2380"/>
                  </a:moveTo>
                  <a:lnTo>
                    <a:pt x="9503" y="4759"/>
                  </a:lnTo>
                  <a:lnTo>
                    <a:pt x="8320" y="4759"/>
                  </a:lnTo>
                  <a:lnTo>
                    <a:pt x="8320" y="2380"/>
                  </a:lnTo>
                  <a:close/>
                  <a:moveTo>
                    <a:pt x="7124" y="3562"/>
                  </a:moveTo>
                  <a:lnTo>
                    <a:pt x="7124" y="4759"/>
                  </a:lnTo>
                  <a:lnTo>
                    <a:pt x="4745" y="4759"/>
                  </a:lnTo>
                  <a:lnTo>
                    <a:pt x="4745" y="7178"/>
                  </a:lnTo>
                  <a:lnTo>
                    <a:pt x="1183" y="7178"/>
                  </a:lnTo>
                  <a:lnTo>
                    <a:pt x="1183" y="3562"/>
                  </a:lnTo>
                  <a:close/>
                  <a:moveTo>
                    <a:pt x="16641" y="3562"/>
                  </a:moveTo>
                  <a:lnTo>
                    <a:pt x="16641" y="7178"/>
                  </a:lnTo>
                  <a:lnTo>
                    <a:pt x="13065" y="7178"/>
                  </a:lnTo>
                  <a:lnTo>
                    <a:pt x="13065" y="4759"/>
                  </a:lnTo>
                  <a:lnTo>
                    <a:pt x="10699" y="4759"/>
                  </a:lnTo>
                  <a:lnTo>
                    <a:pt x="10699" y="3562"/>
                  </a:lnTo>
                  <a:close/>
                  <a:moveTo>
                    <a:pt x="11882" y="5942"/>
                  </a:moveTo>
                  <a:lnTo>
                    <a:pt x="11882" y="8993"/>
                  </a:lnTo>
                  <a:cubicBezTo>
                    <a:pt x="11882" y="9974"/>
                    <a:pt x="11089" y="10780"/>
                    <a:pt x="10095" y="10780"/>
                  </a:cubicBezTo>
                  <a:lnTo>
                    <a:pt x="9503" y="10780"/>
                  </a:lnTo>
                  <a:lnTo>
                    <a:pt x="9503" y="9598"/>
                  </a:lnTo>
                  <a:lnTo>
                    <a:pt x="8320" y="9598"/>
                  </a:lnTo>
                  <a:lnTo>
                    <a:pt x="8320" y="10780"/>
                  </a:lnTo>
                  <a:lnTo>
                    <a:pt x="7715" y="10780"/>
                  </a:lnTo>
                  <a:cubicBezTo>
                    <a:pt x="6734" y="10780"/>
                    <a:pt x="5941" y="9974"/>
                    <a:pt x="5941" y="8993"/>
                  </a:cubicBezTo>
                  <a:lnTo>
                    <a:pt x="5941" y="5942"/>
                  </a:lnTo>
                  <a:close/>
                  <a:moveTo>
                    <a:pt x="2366" y="14719"/>
                  </a:moveTo>
                  <a:lnTo>
                    <a:pt x="2366" y="19101"/>
                  </a:lnTo>
                  <a:lnTo>
                    <a:pt x="1183" y="19101"/>
                  </a:lnTo>
                  <a:lnTo>
                    <a:pt x="1183" y="15310"/>
                  </a:lnTo>
                  <a:lnTo>
                    <a:pt x="2366" y="14719"/>
                  </a:lnTo>
                  <a:close/>
                  <a:moveTo>
                    <a:pt x="14261" y="8361"/>
                  </a:moveTo>
                  <a:lnTo>
                    <a:pt x="14261" y="19101"/>
                  </a:lnTo>
                  <a:lnTo>
                    <a:pt x="3562" y="19101"/>
                  </a:lnTo>
                  <a:lnTo>
                    <a:pt x="3562" y="8361"/>
                  </a:lnTo>
                  <a:lnTo>
                    <a:pt x="4745" y="8361"/>
                  </a:lnTo>
                  <a:lnTo>
                    <a:pt x="4745" y="8993"/>
                  </a:lnTo>
                  <a:cubicBezTo>
                    <a:pt x="4745" y="10633"/>
                    <a:pt x="6089" y="11963"/>
                    <a:pt x="7715" y="11963"/>
                  </a:cubicBezTo>
                  <a:lnTo>
                    <a:pt x="8320" y="11963"/>
                  </a:lnTo>
                  <a:lnTo>
                    <a:pt x="8320" y="13160"/>
                  </a:lnTo>
                  <a:lnTo>
                    <a:pt x="9503" y="13160"/>
                  </a:lnTo>
                  <a:lnTo>
                    <a:pt x="9503" y="11963"/>
                  </a:lnTo>
                  <a:lnTo>
                    <a:pt x="10095" y="11963"/>
                  </a:lnTo>
                  <a:cubicBezTo>
                    <a:pt x="11734" y="11963"/>
                    <a:pt x="13065" y="10633"/>
                    <a:pt x="13065" y="8993"/>
                  </a:cubicBezTo>
                  <a:lnTo>
                    <a:pt x="13065" y="8361"/>
                  </a:lnTo>
                  <a:close/>
                  <a:moveTo>
                    <a:pt x="15444" y="14719"/>
                  </a:moveTo>
                  <a:lnTo>
                    <a:pt x="16641" y="15310"/>
                  </a:lnTo>
                  <a:lnTo>
                    <a:pt x="16641" y="19101"/>
                  </a:lnTo>
                  <a:lnTo>
                    <a:pt x="15444" y="19101"/>
                  </a:lnTo>
                  <a:lnTo>
                    <a:pt x="15444" y="14719"/>
                  </a:lnTo>
                  <a:close/>
                  <a:moveTo>
                    <a:pt x="2366" y="0"/>
                  </a:moveTo>
                  <a:lnTo>
                    <a:pt x="2366" y="2380"/>
                  </a:lnTo>
                  <a:lnTo>
                    <a:pt x="0" y="2380"/>
                  </a:lnTo>
                  <a:lnTo>
                    <a:pt x="0" y="8361"/>
                  </a:lnTo>
                  <a:lnTo>
                    <a:pt x="2366" y="8361"/>
                  </a:lnTo>
                  <a:lnTo>
                    <a:pt x="2366" y="13388"/>
                  </a:lnTo>
                  <a:lnTo>
                    <a:pt x="0" y="14571"/>
                  </a:lnTo>
                  <a:lnTo>
                    <a:pt x="0" y="20297"/>
                  </a:lnTo>
                  <a:lnTo>
                    <a:pt x="17823" y="20297"/>
                  </a:lnTo>
                  <a:lnTo>
                    <a:pt x="17823" y="14571"/>
                  </a:lnTo>
                  <a:lnTo>
                    <a:pt x="15444" y="13388"/>
                  </a:lnTo>
                  <a:lnTo>
                    <a:pt x="15444" y="8361"/>
                  </a:lnTo>
                  <a:lnTo>
                    <a:pt x="17823" y="8361"/>
                  </a:lnTo>
                  <a:lnTo>
                    <a:pt x="17823" y="2380"/>
                  </a:lnTo>
                  <a:lnTo>
                    <a:pt x="15444" y="2380"/>
                  </a:lnTo>
                  <a:lnTo>
                    <a:pt x="15444" y="0"/>
                  </a:lnTo>
                  <a:lnTo>
                    <a:pt x="11882" y="0"/>
                  </a:lnTo>
                  <a:lnTo>
                    <a:pt x="11882" y="2380"/>
                  </a:lnTo>
                  <a:lnTo>
                    <a:pt x="10699" y="2380"/>
                  </a:lnTo>
                  <a:lnTo>
                    <a:pt x="10699" y="1197"/>
                  </a:lnTo>
                  <a:lnTo>
                    <a:pt x="7124" y="1197"/>
                  </a:lnTo>
                  <a:lnTo>
                    <a:pt x="7124" y="2380"/>
                  </a:lnTo>
                  <a:lnTo>
                    <a:pt x="5941" y="2380"/>
                  </a:lnTo>
                  <a:lnTo>
                    <a:pt x="5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843525" y="3004325"/>
              <a:ext cx="208050" cy="89400"/>
            </a:xfrm>
            <a:custGeom>
              <a:avLst/>
              <a:gdLst/>
              <a:ahLst/>
              <a:cxnLst/>
              <a:rect l="l" t="t" r="r" b="b"/>
              <a:pathLst>
                <a:path w="8322" h="3576" extrusionOk="0">
                  <a:moveTo>
                    <a:pt x="7138" y="1197"/>
                  </a:moveTo>
                  <a:lnTo>
                    <a:pt x="7138" y="2379"/>
                  </a:lnTo>
                  <a:lnTo>
                    <a:pt x="1197" y="2379"/>
                  </a:lnTo>
                  <a:lnTo>
                    <a:pt x="1197" y="1197"/>
                  </a:lnTo>
                  <a:close/>
                  <a:moveTo>
                    <a:pt x="1" y="0"/>
                  </a:moveTo>
                  <a:lnTo>
                    <a:pt x="1" y="3576"/>
                  </a:lnTo>
                  <a:lnTo>
                    <a:pt x="8321" y="3576"/>
                  </a:lnTo>
                  <a:lnTo>
                    <a:pt x="8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7"/>
          <p:cNvGrpSpPr/>
          <p:nvPr/>
        </p:nvGrpSpPr>
        <p:grpSpPr>
          <a:xfrm rot="1075952">
            <a:off x="7718470" y="829398"/>
            <a:ext cx="510257" cy="775108"/>
            <a:chOff x="5849300" y="1588875"/>
            <a:chExt cx="358200" cy="544125"/>
          </a:xfrm>
        </p:grpSpPr>
        <p:sp>
          <p:nvSpPr>
            <p:cNvPr id="1030" name="Google Shape;1030;p37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37"/>
          <p:cNvGrpSpPr/>
          <p:nvPr/>
        </p:nvGrpSpPr>
        <p:grpSpPr>
          <a:xfrm rot="575119">
            <a:off x="7664620" y="1526390"/>
            <a:ext cx="911352" cy="300781"/>
            <a:chOff x="5863950" y="1949025"/>
            <a:chExt cx="639775" cy="211150"/>
          </a:xfrm>
        </p:grpSpPr>
        <p:sp>
          <p:nvSpPr>
            <p:cNvPr id="1033" name="Google Shape;1033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37"/>
          <p:cNvGrpSpPr/>
          <p:nvPr/>
        </p:nvGrpSpPr>
        <p:grpSpPr>
          <a:xfrm rot="-575119" flipH="1">
            <a:off x="737168" y="4090065"/>
            <a:ext cx="911352" cy="300781"/>
            <a:chOff x="5863950" y="1949025"/>
            <a:chExt cx="639775" cy="211150"/>
          </a:xfrm>
        </p:grpSpPr>
        <p:sp>
          <p:nvSpPr>
            <p:cNvPr id="1036" name="Google Shape;1036;p37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868;p37">
            <a:extLst>
              <a:ext uri="{FF2B5EF4-FFF2-40B4-BE49-F238E27FC236}">
                <a16:creationId xmlns:a16="http://schemas.microsoft.com/office/drawing/2014/main" id="{A7D73464-A7D0-412B-9145-C6CA5EF0DD8B}"/>
              </a:ext>
            </a:extLst>
          </p:cNvPr>
          <p:cNvCxnSpPr>
            <a:cxnSpLocks/>
          </p:cNvCxnSpPr>
          <p:nvPr/>
        </p:nvCxnSpPr>
        <p:spPr>
          <a:xfrm flipV="1">
            <a:off x="4992162" y="4156760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Forme libre : forme 289">
            <a:extLst>
              <a:ext uri="{FF2B5EF4-FFF2-40B4-BE49-F238E27FC236}">
                <a16:creationId xmlns:a16="http://schemas.microsoft.com/office/drawing/2014/main" id="{57EBC450-3325-46DF-8D74-F949BB97A970}"/>
              </a:ext>
            </a:extLst>
          </p:cNvPr>
          <p:cNvSpPr/>
          <p:nvPr/>
        </p:nvSpPr>
        <p:spPr>
          <a:xfrm>
            <a:off x="1135351" y="2792739"/>
            <a:ext cx="2788949" cy="1026529"/>
          </a:xfrm>
          <a:custGeom>
            <a:avLst/>
            <a:gdLst>
              <a:gd name="connsiteX0" fmla="*/ 2788949 w 2788949"/>
              <a:gd name="connsiteY0" fmla="*/ 163821 h 1026529"/>
              <a:gd name="connsiteX1" fmla="*/ 457229 w 2788949"/>
              <a:gd name="connsiteY1" fmla="*/ 57141 h 1026529"/>
              <a:gd name="connsiteX2" fmla="*/ 30509 w 2788949"/>
              <a:gd name="connsiteY2" fmla="*/ 948681 h 1026529"/>
              <a:gd name="connsiteX3" fmla="*/ 30509 w 2788949"/>
              <a:gd name="connsiteY3" fmla="*/ 986781 h 1026529"/>
              <a:gd name="connsiteX4" fmla="*/ 29 w 2788949"/>
              <a:gd name="connsiteY4" fmla="*/ 1002021 h 102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949" h="1026529">
                <a:moveTo>
                  <a:pt x="2788949" y="163821"/>
                </a:moveTo>
                <a:cubicBezTo>
                  <a:pt x="1852959" y="45076"/>
                  <a:pt x="916969" y="-73669"/>
                  <a:pt x="457229" y="57141"/>
                </a:cubicBezTo>
                <a:cubicBezTo>
                  <a:pt x="-2511" y="187951"/>
                  <a:pt x="101629" y="793741"/>
                  <a:pt x="30509" y="948681"/>
                </a:cubicBezTo>
                <a:cubicBezTo>
                  <a:pt x="-40611" y="1103621"/>
                  <a:pt x="35589" y="977891"/>
                  <a:pt x="30509" y="986781"/>
                </a:cubicBezTo>
                <a:cubicBezTo>
                  <a:pt x="25429" y="995671"/>
                  <a:pt x="12729" y="998846"/>
                  <a:pt x="29" y="1002021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98" name="Google Shape;868;p37">
            <a:extLst>
              <a:ext uri="{FF2B5EF4-FFF2-40B4-BE49-F238E27FC236}">
                <a16:creationId xmlns:a16="http://schemas.microsoft.com/office/drawing/2014/main" id="{6F368B4A-97DC-474C-9F3C-9DF2947AA41D}"/>
              </a:ext>
            </a:extLst>
          </p:cNvPr>
          <p:cNvCxnSpPr>
            <a:cxnSpLocks/>
          </p:cNvCxnSpPr>
          <p:nvPr/>
        </p:nvCxnSpPr>
        <p:spPr>
          <a:xfrm flipV="1">
            <a:off x="5143373" y="1736807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Sommaire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91" name="Google Shape;391;p29"/>
          <p:cNvGrpSpPr/>
          <p:nvPr/>
        </p:nvGrpSpPr>
        <p:grpSpPr>
          <a:xfrm rot="575119">
            <a:off x="7711945" y="643165"/>
            <a:ext cx="911352" cy="300781"/>
            <a:chOff x="5863950" y="1949025"/>
            <a:chExt cx="639775" cy="211150"/>
          </a:xfrm>
        </p:grpSpPr>
        <p:sp>
          <p:nvSpPr>
            <p:cNvPr id="392" name="Google Shape;392;p29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9"/>
          <p:cNvGrpSpPr/>
          <p:nvPr/>
        </p:nvGrpSpPr>
        <p:grpSpPr>
          <a:xfrm rot="-575119" flipH="1">
            <a:off x="520695" y="643165"/>
            <a:ext cx="911352" cy="300781"/>
            <a:chOff x="5863950" y="1949025"/>
            <a:chExt cx="639775" cy="211150"/>
          </a:xfrm>
        </p:grpSpPr>
        <p:sp>
          <p:nvSpPr>
            <p:cNvPr id="395" name="Google Shape;395;p29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64;p34">
            <a:extLst>
              <a:ext uri="{FF2B5EF4-FFF2-40B4-BE49-F238E27FC236}">
                <a16:creationId xmlns:a16="http://schemas.microsoft.com/office/drawing/2014/main" id="{E958778D-E7C5-4A2E-A089-65554A97F0BA}"/>
              </a:ext>
            </a:extLst>
          </p:cNvPr>
          <p:cNvGrpSpPr/>
          <p:nvPr/>
        </p:nvGrpSpPr>
        <p:grpSpPr>
          <a:xfrm>
            <a:off x="445377" y="1318840"/>
            <a:ext cx="1600763" cy="1070610"/>
            <a:chOff x="5073691" y="902548"/>
            <a:chExt cx="3261321" cy="3333192"/>
          </a:xfrm>
        </p:grpSpPr>
        <p:sp>
          <p:nvSpPr>
            <p:cNvPr id="11" name="Google Shape;765;p34">
              <a:extLst>
                <a:ext uri="{FF2B5EF4-FFF2-40B4-BE49-F238E27FC236}">
                  <a16:creationId xmlns:a16="http://schemas.microsoft.com/office/drawing/2014/main" id="{DDA001C0-D55F-46A2-9059-2BB72E6BE166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;p34">
              <a:extLst>
                <a:ext uri="{FF2B5EF4-FFF2-40B4-BE49-F238E27FC236}">
                  <a16:creationId xmlns:a16="http://schemas.microsoft.com/office/drawing/2014/main" id="{A3238AC9-A53A-44D9-873D-039C6EC6258D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;p34">
              <a:extLst>
                <a:ext uri="{FF2B5EF4-FFF2-40B4-BE49-F238E27FC236}">
                  <a16:creationId xmlns:a16="http://schemas.microsoft.com/office/drawing/2014/main" id="{196FBB95-0C1C-45E4-9114-DCF531803D0D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8;p34">
              <a:extLst>
                <a:ext uri="{FF2B5EF4-FFF2-40B4-BE49-F238E27FC236}">
                  <a16:creationId xmlns:a16="http://schemas.microsoft.com/office/drawing/2014/main" id="{8BBE52B0-717C-4C77-A8E4-294A5BD4EE9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;p34">
              <a:extLst>
                <a:ext uri="{FF2B5EF4-FFF2-40B4-BE49-F238E27FC236}">
                  <a16:creationId xmlns:a16="http://schemas.microsoft.com/office/drawing/2014/main" id="{EA058D1D-8A3B-4E7E-87BF-35F3DDC947AA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0;p34">
              <a:extLst>
                <a:ext uri="{FF2B5EF4-FFF2-40B4-BE49-F238E27FC236}">
                  <a16:creationId xmlns:a16="http://schemas.microsoft.com/office/drawing/2014/main" id="{141F5FF0-1348-4472-AA11-CCD8FE5EE28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1;p34">
              <a:extLst>
                <a:ext uri="{FF2B5EF4-FFF2-40B4-BE49-F238E27FC236}">
                  <a16:creationId xmlns:a16="http://schemas.microsoft.com/office/drawing/2014/main" id="{BC7858DC-FB3F-4B32-A986-6F2AD69C7FA4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2;p34">
              <a:extLst>
                <a:ext uri="{FF2B5EF4-FFF2-40B4-BE49-F238E27FC236}">
                  <a16:creationId xmlns:a16="http://schemas.microsoft.com/office/drawing/2014/main" id="{D8516953-8ECE-4AF8-B103-F4CE9311ADEE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3;p34">
              <a:extLst>
                <a:ext uri="{FF2B5EF4-FFF2-40B4-BE49-F238E27FC236}">
                  <a16:creationId xmlns:a16="http://schemas.microsoft.com/office/drawing/2014/main" id="{E19CD960-4C23-4CAA-B974-52C8D91FC20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4;p34">
              <a:extLst>
                <a:ext uri="{FF2B5EF4-FFF2-40B4-BE49-F238E27FC236}">
                  <a16:creationId xmlns:a16="http://schemas.microsoft.com/office/drawing/2014/main" id="{7647C0DB-2166-4EC1-8308-11C9CB1D6E54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5;p34">
              <a:extLst>
                <a:ext uri="{FF2B5EF4-FFF2-40B4-BE49-F238E27FC236}">
                  <a16:creationId xmlns:a16="http://schemas.microsoft.com/office/drawing/2014/main" id="{CF1D3333-3E30-486D-A8ED-F278FA567C4C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6;p34">
              <a:extLst>
                <a:ext uri="{FF2B5EF4-FFF2-40B4-BE49-F238E27FC236}">
                  <a16:creationId xmlns:a16="http://schemas.microsoft.com/office/drawing/2014/main" id="{EF3CC2AE-DB0E-4BA0-A8E7-C60F1D572810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7;p34">
              <a:extLst>
                <a:ext uri="{FF2B5EF4-FFF2-40B4-BE49-F238E27FC236}">
                  <a16:creationId xmlns:a16="http://schemas.microsoft.com/office/drawing/2014/main" id="{A947F588-A690-4BBA-AD11-0B8DBDC5F868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8;p34">
              <a:extLst>
                <a:ext uri="{FF2B5EF4-FFF2-40B4-BE49-F238E27FC236}">
                  <a16:creationId xmlns:a16="http://schemas.microsoft.com/office/drawing/2014/main" id="{3C32E1C1-FEF6-4094-A970-90DF420514D1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9;p34">
              <a:extLst>
                <a:ext uri="{FF2B5EF4-FFF2-40B4-BE49-F238E27FC236}">
                  <a16:creationId xmlns:a16="http://schemas.microsoft.com/office/drawing/2014/main" id="{CBFE71AC-8DB6-4569-9F8E-C52F921F4659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0;p34">
              <a:extLst>
                <a:ext uri="{FF2B5EF4-FFF2-40B4-BE49-F238E27FC236}">
                  <a16:creationId xmlns:a16="http://schemas.microsoft.com/office/drawing/2014/main" id="{B7C51054-D6B9-4CB7-A071-6D045127B775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;p34">
              <a:extLst>
                <a:ext uri="{FF2B5EF4-FFF2-40B4-BE49-F238E27FC236}">
                  <a16:creationId xmlns:a16="http://schemas.microsoft.com/office/drawing/2014/main" id="{320A3045-F4B0-4E73-98D6-BC6F21E1EAD3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;p34">
              <a:extLst>
                <a:ext uri="{FF2B5EF4-FFF2-40B4-BE49-F238E27FC236}">
                  <a16:creationId xmlns:a16="http://schemas.microsoft.com/office/drawing/2014/main" id="{7753C519-393B-4558-AAA6-1B648F59A66A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3;p34">
              <a:extLst>
                <a:ext uri="{FF2B5EF4-FFF2-40B4-BE49-F238E27FC236}">
                  <a16:creationId xmlns:a16="http://schemas.microsoft.com/office/drawing/2014/main" id="{E0DCE013-D95A-43FE-A7C6-5252A7B42513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4;p34">
              <a:extLst>
                <a:ext uri="{FF2B5EF4-FFF2-40B4-BE49-F238E27FC236}">
                  <a16:creationId xmlns:a16="http://schemas.microsoft.com/office/drawing/2014/main" id="{DCE2D7B7-10D9-431E-9736-E3081899EC5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5;p34">
              <a:extLst>
                <a:ext uri="{FF2B5EF4-FFF2-40B4-BE49-F238E27FC236}">
                  <a16:creationId xmlns:a16="http://schemas.microsoft.com/office/drawing/2014/main" id="{C4CE90BD-0C53-49EB-AAEF-5DD180EDDD45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6;p34">
              <a:extLst>
                <a:ext uri="{FF2B5EF4-FFF2-40B4-BE49-F238E27FC236}">
                  <a16:creationId xmlns:a16="http://schemas.microsoft.com/office/drawing/2014/main" id="{BE3AD412-4166-44BC-A104-D37708BA07B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7;p34">
              <a:extLst>
                <a:ext uri="{FF2B5EF4-FFF2-40B4-BE49-F238E27FC236}">
                  <a16:creationId xmlns:a16="http://schemas.microsoft.com/office/drawing/2014/main" id="{D6211E5D-97A9-4505-B598-B2F139CFCB8D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8;p34">
              <a:extLst>
                <a:ext uri="{FF2B5EF4-FFF2-40B4-BE49-F238E27FC236}">
                  <a16:creationId xmlns:a16="http://schemas.microsoft.com/office/drawing/2014/main" id="{7A3A9AA4-72B0-481D-B787-58061213406C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9;p34">
              <a:extLst>
                <a:ext uri="{FF2B5EF4-FFF2-40B4-BE49-F238E27FC236}">
                  <a16:creationId xmlns:a16="http://schemas.microsoft.com/office/drawing/2014/main" id="{9D247083-AFCA-4B57-85EA-60D321C89BC7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0;p34">
              <a:extLst>
                <a:ext uri="{FF2B5EF4-FFF2-40B4-BE49-F238E27FC236}">
                  <a16:creationId xmlns:a16="http://schemas.microsoft.com/office/drawing/2014/main" id="{4CA86C5F-CCF7-4865-B547-7E01431087E0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1;p34">
              <a:extLst>
                <a:ext uri="{FF2B5EF4-FFF2-40B4-BE49-F238E27FC236}">
                  <a16:creationId xmlns:a16="http://schemas.microsoft.com/office/drawing/2014/main" id="{147B3F95-10B5-42D4-86AC-D97BDF3701C0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2;p34">
              <a:extLst>
                <a:ext uri="{FF2B5EF4-FFF2-40B4-BE49-F238E27FC236}">
                  <a16:creationId xmlns:a16="http://schemas.microsoft.com/office/drawing/2014/main" id="{38F1D074-5B2F-4D9F-B3F5-5ECAF76E3B75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3;p34">
              <a:extLst>
                <a:ext uri="{FF2B5EF4-FFF2-40B4-BE49-F238E27FC236}">
                  <a16:creationId xmlns:a16="http://schemas.microsoft.com/office/drawing/2014/main" id="{FDE9AD29-7999-47D4-B60E-8B79F6553C94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4;p34">
              <a:extLst>
                <a:ext uri="{FF2B5EF4-FFF2-40B4-BE49-F238E27FC236}">
                  <a16:creationId xmlns:a16="http://schemas.microsoft.com/office/drawing/2014/main" id="{B55ED900-B1C7-46F4-9D4D-F7690B3A202E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5;p34">
              <a:extLst>
                <a:ext uri="{FF2B5EF4-FFF2-40B4-BE49-F238E27FC236}">
                  <a16:creationId xmlns:a16="http://schemas.microsoft.com/office/drawing/2014/main" id="{5F84A9ED-721E-4C03-8F87-6E3DBA3B6F07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6;p34">
              <a:extLst>
                <a:ext uri="{FF2B5EF4-FFF2-40B4-BE49-F238E27FC236}">
                  <a16:creationId xmlns:a16="http://schemas.microsoft.com/office/drawing/2014/main" id="{DDC03AA5-96DF-4356-923B-A210F5B8802E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7;p34">
              <a:extLst>
                <a:ext uri="{FF2B5EF4-FFF2-40B4-BE49-F238E27FC236}">
                  <a16:creationId xmlns:a16="http://schemas.microsoft.com/office/drawing/2014/main" id="{E9DCD35A-611F-47B0-89FF-D22AA0B77546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8;p34">
              <a:extLst>
                <a:ext uri="{FF2B5EF4-FFF2-40B4-BE49-F238E27FC236}">
                  <a16:creationId xmlns:a16="http://schemas.microsoft.com/office/drawing/2014/main" id="{863B64F5-267B-4BED-9C17-94B5ED3E6813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9;p34">
              <a:extLst>
                <a:ext uri="{FF2B5EF4-FFF2-40B4-BE49-F238E27FC236}">
                  <a16:creationId xmlns:a16="http://schemas.microsoft.com/office/drawing/2014/main" id="{D3572BE2-ED09-47F2-B7D4-683D9F480ECE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0;p34">
              <a:extLst>
                <a:ext uri="{FF2B5EF4-FFF2-40B4-BE49-F238E27FC236}">
                  <a16:creationId xmlns:a16="http://schemas.microsoft.com/office/drawing/2014/main" id="{AEFF2EA4-428E-4E24-AAB8-59AF2F985527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01;p34">
              <a:extLst>
                <a:ext uri="{FF2B5EF4-FFF2-40B4-BE49-F238E27FC236}">
                  <a16:creationId xmlns:a16="http://schemas.microsoft.com/office/drawing/2014/main" id="{4576A89F-39EE-4BA7-A6E7-33CB5FDE08C4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7FDBF71A-41E5-461A-BA2F-62FD5AD99B5F}"/>
              </a:ext>
            </a:extLst>
          </p:cNvPr>
          <p:cNvSpPr txBox="1"/>
          <p:nvPr/>
        </p:nvSpPr>
        <p:spPr>
          <a:xfrm>
            <a:off x="634567" y="1700639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Organisation</a:t>
            </a:r>
          </a:p>
        </p:txBody>
      </p:sp>
      <p:grpSp>
        <p:nvGrpSpPr>
          <p:cNvPr id="53" name="Google Shape;764;p34">
            <a:extLst>
              <a:ext uri="{FF2B5EF4-FFF2-40B4-BE49-F238E27FC236}">
                <a16:creationId xmlns:a16="http://schemas.microsoft.com/office/drawing/2014/main" id="{FD3C4828-3A81-4ECF-BC98-34E939004777}"/>
              </a:ext>
            </a:extLst>
          </p:cNvPr>
          <p:cNvGrpSpPr/>
          <p:nvPr/>
        </p:nvGrpSpPr>
        <p:grpSpPr>
          <a:xfrm>
            <a:off x="7066029" y="1157648"/>
            <a:ext cx="1600763" cy="1070610"/>
            <a:chOff x="5073691" y="902548"/>
            <a:chExt cx="3261321" cy="3333192"/>
          </a:xfrm>
        </p:grpSpPr>
        <p:sp>
          <p:nvSpPr>
            <p:cNvPr id="54" name="Google Shape;765;p34">
              <a:extLst>
                <a:ext uri="{FF2B5EF4-FFF2-40B4-BE49-F238E27FC236}">
                  <a16:creationId xmlns:a16="http://schemas.microsoft.com/office/drawing/2014/main" id="{CCFA745C-D365-40E4-9F1E-EC7C87BE4DC7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6;p34">
              <a:extLst>
                <a:ext uri="{FF2B5EF4-FFF2-40B4-BE49-F238E27FC236}">
                  <a16:creationId xmlns:a16="http://schemas.microsoft.com/office/drawing/2014/main" id="{A5F00169-0241-43C2-AA2B-B02EDE653A60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7;p34">
              <a:extLst>
                <a:ext uri="{FF2B5EF4-FFF2-40B4-BE49-F238E27FC236}">
                  <a16:creationId xmlns:a16="http://schemas.microsoft.com/office/drawing/2014/main" id="{E6C9E19D-79DD-4EAF-9D56-DDE104BB24C2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8;p34">
              <a:extLst>
                <a:ext uri="{FF2B5EF4-FFF2-40B4-BE49-F238E27FC236}">
                  <a16:creationId xmlns:a16="http://schemas.microsoft.com/office/drawing/2014/main" id="{F5F4C0A3-1034-4BB0-B9E7-4FF21BA72987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9;p34">
              <a:extLst>
                <a:ext uri="{FF2B5EF4-FFF2-40B4-BE49-F238E27FC236}">
                  <a16:creationId xmlns:a16="http://schemas.microsoft.com/office/drawing/2014/main" id="{09324A8A-1234-4CB0-8AA1-B31B9F58CBCA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0;p34">
              <a:extLst>
                <a:ext uri="{FF2B5EF4-FFF2-40B4-BE49-F238E27FC236}">
                  <a16:creationId xmlns:a16="http://schemas.microsoft.com/office/drawing/2014/main" id="{5BA461CB-A4AB-4B3D-928C-EE2B6442BCC4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1;p34">
              <a:extLst>
                <a:ext uri="{FF2B5EF4-FFF2-40B4-BE49-F238E27FC236}">
                  <a16:creationId xmlns:a16="http://schemas.microsoft.com/office/drawing/2014/main" id="{4355A57F-A96F-454A-B671-006E833938F6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2;p34">
              <a:extLst>
                <a:ext uri="{FF2B5EF4-FFF2-40B4-BE49-F238E27FC236}">
                  <a16:creationId xmlns:a16="http://schemas.microsoft.com/office/drawing/2014/main" id="{DE9AA332-17F7-48B2-8066-D2DCB7DCC49F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3;p34">
              <a:extLst>
                <a:ext uri="{FF2B5EF4-FFF2-40B4-BE49-F238E27FC236}">
                  <a16:creationId xmlns:a16="http://schemas.microsoft.com/office/drawing/2014/main" id="{4C05E99D-B2D7-477F-ADAB-B4B5122D26E7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4;p34">
              <a:extLst>
                <a:ext uri="{FF2B5EF4-FFF2-40B4-BE49-F238E27FC236}">
                  <a16:creationId xmlns:a16="http://schemas.microsoft.com/office/drawing/2014/main" id="{332E092A-809C-4119-9D4B-CBA84111D750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5;p34">
              <a:extLst>
                <a:ext uri="{FF2B5EF4-FFF2-40B4-BE49-F238E27FC236}">
                  <a16:creationId xmlns:a16="http://schemas.microsoft.com/office/drawing/2014/main" id="{45DBE294-4CC0-47ED-96BA-BBEB911FDA01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76;p34">
              <a:extLst>
                <a:ext uri="{FF2B5EF4-FFF2-40B4-BE49-F238E27FC236}">
                  <a16:creationId xmlns:a16="http://schemas.microsoft.com/office/drawing/2014/main" id="{748B505B-2091-4DC0-86B4-99C1A0F59357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77;p34">
              <a:extLst>
                <a:ext uri="{FF2B5EF4-FFF2-40B4-BE49-F238E27FC236}">
                  <a16:creationId xmlns:a16="http://schemas.microsoft.com/office/drawing/2014/main" id="{9DDC2F68-42CF-4543-AAED-5D71D915FE3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8;p34">
              <a:extLst>
                <a:ext uri="{FF2B5EF4-FFF2-40B4-BE49-F238E27FC236}">
                  <a16:creationId xmlns:a16="http://schemas.microsoft.com/office/drawing/2014/main" id="{A40E57C1-DD7C-428B-9547-C3CECD3D8926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9;p34">
              <a:extLst>
                <a:ext uri="{FF2B5EF4-FFF2-40B4-BE49-F238E27FC236}">
                  <a16:creationId xmlns:a16="http://schemas.microsoft.com/office/drawing/2014/main" id="{E011C3C8-B7FB-47BC-B5EF-01E6A352FE61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0;p34">
              <a:extLst>
                <a:ext uri="{FF2B5EF4-FFF2-40B4-BE49-F238E27FC236}">
                  <a16:creationId xmlns:a16="http://schemas.microsoft.com/office/drawing/2014/main" id="{26C91FAE-5FA6-479F-8DB5-1BE6AE0BCC87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1;p34">
              <a:extLst>
                <a:ext uri="{FF2B5EF4-FFF2-40B4-BE49-F238E27FC236}">
                  <a16:creationId xmlns:a16="http://schemas.microsoft.com/office/drawing/2014/main" id="{16E9894A-4B7A-4F74-8410-BDB633A4D309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2;p34">
              <a:extLst>
                <a:ext uri="{FF2B5EF4-FFF2-40B4-BE49-F238E27FC236}">
                  <a16:creationId xmlns:a16="http://schemas.microsoft.com/office/drawing/2014/main" id="{2A0B3DC6-23CB-4E32-886C-7F1BD78C4145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3;p34">
              <a:extLst>
                <a:ext uri="{FF2B5EF4-FFF2-40B4-BE49-F238E27FC236}">
                  <a16:creationId xmlns:a16="http://schemas.microsoft.com/office/drawing/2014/main" id="{12C0198B-878A-4201-897C-6113E5BF37F0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4;p34">
              <a:extLst>
                <a:ext uri="{FF2B5EF4-FFF2-40B4-BE49-F238E27FC236}">
                  <a16:creationId xmlns:a16="http://schemas.microsoft.com/office/drawing/2014/main" id="{7DA05645-9AA8-41E3-AC60-61226A5B5715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5;p34">
              <a:extLst>
                <a:ext uri="{FF2B5EF4-FFF2-40B4-BE49-F238E27FC236}">
                  <a16:creationId xmlns:a16="http://schemas.microsoft.com/office/drawing/2014/main" id="{D7D56DE9-77A3-4FBD-90CE-44EA1608E90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6;p34">
              <a:extLst>
                <a:ext uri="{FF2B5EF4-FFF2-40B4-BE49-F238E27FC236}">
                  <a16:creationId xmlns:a16="http://schemas.microsoft.com/office/drawing/2014/main" id="{72178D5B-0373-4A55-8EFC-B3C866B0A05B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7;p34">
              <a:extLst>
                <a:ext uri="{FF2B5EF4-FFF2-40B4-BE49-F238E27FC236}">
                  <a16:creationId xmlns:a16="http://schemas.microsoft.com/office/drawing/2014/main" id="{57E893D9-47B8-4199-B2E8-2AFA6D2680AE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8;p34">
              <a:extLst>
                <a:ext uri="{FF2B5EF4-FFF2-40B4-BE49-F238E27FC236}">
                  <a16:creationId xmlns:a16="http://schemas.microsoft.com/office/drawing/2014/main" id="{8B8147C6-2A93-4978-9202-BA0661580894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9;p34">
              <a:extLst>
                <a:ext uri="{FF2B5EF4-FFF2-40B4-BE49-F238E27FC236}">
                  <a16:creationId xmlns:a16="http://schemas.microsoft.com/office/drawing/2014/main" id="{11489974-4BAA-4F84-87EC-802350149DA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0;p34">
              <a:extLst>
                <a:ext uri="{FF2B5EF4-FFF2-40B4-BE49-F238E27FC236}">
                  <a16:creationId xmlns:a16="http://schemas.microsoft.com/office/drawing/2014/main" id="{28420FDB-4ADF-4198-90DD-E68E0DA93C43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1;p34">
              <a:extLst>
                <a:ext uri="{FF2B5EF4-FFF2-40B4-BE49-F238E27FC236}">
                  <a16:creationId xmlns:a16="http://schemas.microsoft.com/office/drawing/2014/main" id="{F761A8A0-3DDF-4E09-B9EF-3BDFFC55D154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2;p34">
              <a:extLst>
                <a:ext uri="{FF2B5EF4-FFF2-40B4-BE49-F238E27FC236}">
                  <a16:creationId xmlns:a16="http://schemas.microsoft.com/office/drawing/2014/main" id="{FEE8539E-4953-4774-9A0F-B20E8359F10C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3;p34">
              <a:extLst>
                <a:ext uri="{FF2B5EF4-FFF2-40B4-BE49-F238E27FC236}">
                  <a16:creationId xmlns:a16="http://schemas.microsoft.com/office/drawing/2014/main" id="{961B57AE-E4C6-480C-8D97-89B0D31AC43F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94;p34">
              <a:extLst>
                <a:ext uri="{FF2B5EF4-FFF2-40B4-BE49-F238E27FC236}">
                  <a16:creationId xmlns:a16="http://schemas.microsoft.com/office/drawing/2014/main" id="{AAA63CC6-2CD0-427B-8FB6-013FE2C212C0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95;p34">
              <a:extLst>
                <a:ext uri="{FF2B5EF4-FFF2-40B4-BE49-F238E27FC236}">
                  <a16:creationId xmlns:a16="http://schemas.microsoft.com/office/drawing/2014/main" id="{94CFAD69-D277-470A-A653-BD3F3B05D985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96;p34">
              <a:extLst>
                <a:ext uri="{FF2B5EF4-FFF2-40B4-BE49-F238E27FC236}">
                  <a16:creationId xmlns:a16="http://schemas.microsoft.com/office/drawing/2014/main" id="{D694543B-67C1-4EA4-B5D1-7314C6A77490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97;p34">
              <a:extLst>
                <a:ext uri="{FF2B5EF4-FFF2-40B4-BE49-F238E27FC236}">
                  <a16:creationId xmlns:a16="http://schemas.microsoft.com/office/drawing/2014/main" id="{C0D93CE6-20A4-4D87-9191-5389843B8BBA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8;p34">
              <a:extLst>
                <a:ext uri="{FF2B5EF4-FFF2-40B4-BE49-F238E27FC236}">
                  <a16:creationId xmlns:a16="http://schemas.microsoft.com/office/drawing/2014/main" id="{0CAA602D-CD03-45B4-AA11-BCA7AD1273DE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99;p34">
              <a:extLst>
                <a:ext uri="{FF2B5EF4-FFF2-40B4-BE49-F238E27FC236}">
                  <a16:creationId xmlns:a16="http://schemas.microsoft.com/office/drawing/2014/main" id="{13074159-46D5-4369-A3F5-1477A823262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00;p34">
              <a:extLst>
                <a:ext uri="{FF2B5EF4-FFF2-40B4-BE49-F238E27FC236}">
                  <a16:creationId xmlns:a16="http://schemas.microsoft.com/office/drawing/2014/main" id="{7525BDE6-83D2-483B-8823-3C083C21B71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01;p34">
              <a:extLst>
                <a:ext uri="{FF2B5EF4-FFF2-40B4-BE49-F238E27FC236}">
                  <a16:creationId xmlns:a16="http://schemas.microsoft.com/office/drawing/2014/main" id="{6C69C955-4416-4391-BD62-BF4C41D95D77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3DCA9375-8EC7-4D2C-9D2C-4012EF59639A}"/>
              </a:ext>
            </a:extLst>
          </p:cNvPr>
          <p:cNvSpPr txBox="1"/>
          <p:nvPr/>
        </p:nvSpPr>
        <p:spPr>
          <a:xfrm>
            <a:off x="7233959" y="1545329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Design</a:t>
            </a:r>
          </a:p>
        </p:txBody>
      </p:sp>
      <p:grpSp>
        <p:nvGrpSpPr>
          <p:cNvPr id="92" name="Google Shape;764;p34">
            <a:extLst>
              <a:ext uri="{FF2B5EF4-FFF2-40B4-BE49-F238E27FC236}">
                <a16:creationId xmlns:a16="http://schemas.microsoft.com/office/drawing/2014/main" id="{AA31F14C-CDD0-4C93-86E0-2719C9DAE39F}"/>
              </a:ext>
            </a:extLst>
          </p:cNvPr>
          <p:cNvGrpSpPr/>
          <p:nvPr/>
        </p:nvGrpSpPr>
        <p:grpSpPr>
          <a:xfrm>
            <a:off x="3771827" y="1241798"/>
            <a:ext cx="1600763" cy="1070610"/>
            <a:chOff x="5073691" y="902548"/>
            <a:chExt cx="3261321" cy="3333192"/>
          </a:xfrm>
        </p:grpSpPr>
        <p:sp>
          <p:nvSpPr>
            <p:cNvPr id="93" name="Google Shape;765;p34">
              <a:extLst>
                <a:ext uri="{FF2B5EF4-FFF2-40B4-BE49-F238E27FC236}">
                  <a16:creationId xmlns:a16="http://schemas.microsoft.com/office/drawing/2014/main" id="{C0F226AE-2AFF-4DB6-8B37-4D720C800884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6;p34">
              <a:extLst>
                <a:ext uri="{FF2B5EF4-FFF2-40B4-BE49-F238E27FC236}">
                  <a16:creationId xmlns:a16="http://schemas.microsoft.com/office/drawing/2014/main" id="{27482873-F66C-44C9-9F60-5302D8A8C98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7;p34">
              <a:extLst>
                <a:ext uri="{FF2B5EF4-FFF2-40B4-BE49-F238E27FC236}">
                  <a16:creationId xmlns:a16="http://schemas.microsoft.com/office/drawing/2014/main" id="{59FA2C02-D53E-469F-870F-4AF68D865B4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8;p34">
              <a:extLst>
                <a:ext uri="{FF2B5EF4-FFF2-40B4-BE49-F238E27FC236}">
                  <a16:creationId xmlns:a16="http://schemas.microsoft.com/office/drawing/2014/main" id="{72640B23-9108-4EEE-B5EB-9810BB9E6A38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9;p34">
              <a:extLst>
                <a:ext uri="{FF2B5EF4-FFF2-40B4-BE49-F238E27FC236}">
                  <a16:creationId xmlns:a16="http://schemas.microsoft.com/office/drawing/2014/main" id="{664D59B7-FE17-4FC0-A627-0D6E2823B54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0;p34">
              <a:extLst>
                <a:ext uri="{FF2B5EF4-FFF2-40B4-BE49-F238E27FC236}">
                  <a16:creationId xmlns:a16="http://schemas.microsoft.com/office/drawing/2014/main" id="{DE15E2F2-9B05-41F0-A538-A7007E955E46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1;p34">
              <a:extLst>
                <a:ext uri="{FF2B5EF4-FFF2-40B4-BE49-F238E27FC236}">
                  <a16:creationId xmlns:a16="http://schemas.microsoft.com/office/drawing/2014/main" id="{EC417A3F-F62E-47AB-9FAD-0538E6205BD5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2;p34">
              <a:extLst>
                <a:ext uri="{FF2B5EF4-FFF2-40B4-BE49-F238E27FC236}">
                  <a16:creationId xmlns:a16="http://schemas.microsoft.com/office/drawing/2014/main" id="{2413179A-EDCF-4B0A-ADE6-206AFC4A9DDA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3;p34">
              <a:extLst>
                <a:ext uri="{FF2B5EF4-FFF2-40B4-BE49-F238E27FC236}">
                  <a16:creationId xmlns:a16="http://schemas.microsoft.com/office/drawing/2014/main" id="{EB249CE3-F0BC-4732-96A3-BD8F3807D86A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4;p34">
              <a:extLst>
                <a:ext uri="{FF2B5EF4-FFF2-40B4-BE49-F238E27FC236}">
                  <a16:creationId xmlns:a16="http://schemas.microsoft.com/office/drawing/2014/main" id="{B4B7ACC5-81D7-4BFB-804A-25E3DEFB5237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5;p34">
              <a:extLst>
                <a:ext uri="{FF2B5EF4-FFF2-40B4-BE49-F238E27FC236}">
                  <a16:creationId xmlns:a16="http://schemas.microsoft.com/office/drawing/2014/main" id="{E4AEF956-4820-4DA9-A0E1-7F5F00918FC9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6;p34">
              <a:extLst>
                <a:ext uri="{FF2B5EF4-FFF2-40B4-BE49-F238E27FC236}">
                  <a16:creationId xmlns:a16="http://schemas.microsoft.com/office/drawing/2014/main" id="{7606DB66-B306-4B5E-B653-1D52D6C4A32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7;p34">
              <a:extLst>
                <a:ext uri="{FF2B5EF4-FFF2-40B4-BE49-F238E27FC236}">
                  <a16:creationId xmlns:a16="http://schemas.microsoft.com/office/drawing/2014/main" id="{02AEE516-A031-49C4-8287-04DC4B426A43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8;p34">
              <a:extLst>
                <a:ext uri="{FF2B5EF4-FFF2-40B4-BE49-F238E27FC236}">
                  <a16:creationId xmlns:a16="http://schemas.microsoft.com/office/drawing/2014/main" id="{48386203-41B6-44BE-8FDB-5A27BC7B3F10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9;p34">
              <a:extLst>
                <a:ext uri="{FF2B5EF4-FFF2-40B4-BE49-F238E27FC236}">
                  <a16:creationId xmlns:a16="http://schemas.microsoft.com/office/drawing/2014/main" id="{27DFEE31-0AE8-449F-8C59-829D3DBCED3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0;p34">
              <a:extLst>
                <a:ext uri="{FF2B5EF4-FFF2-40B4-BE49-F238E27FC236}">
                  <a16:creationId xmlns:a16="http://schemas.microsoft.com/office/drawing/2014/main" id="{F2978086-3E48-4255-88B6-D9D7977E97B1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81;p34">
              <a:extLst>
                <a:ext uri="{FF2B5EF4-FFF2-40B4-BE49-F238E27FC236}">
                  <a16:creationId xmlns:a16="http://schemas.microsoft.com/office/drawing/2014/main" id="{2BDC2177-41A0-4F46-8615-85C039E4C36F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2;p34">
              <a:extLst>
                <a:ext uri="{FF2B5EF4-FFF2-40B4-BE49-F238E27FC236}">
                  <a16:creationId xmlns:a16="http://schemas.microsoft.com/office/drawing/2014/main" id="{6FA7D90E-7867-4136-BC62-58881A3CF250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3;p34">
              <a:extLst>
                <a:ext uri="{FF2B5EF4-FFF2-40B4-BE49-F238E27FC236}">
                  <a16:creationId xmlns:a16="http://schemas.microsoft.com/office/drawing/2014/main" id="{374EA39A-B27D-4D79-9D03-14270272EAD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4;p34">
              <a:extLst>
                <a:ext uri="{FF2B5EF4-FFF2-40B4-BE49-F238E27FC236}">
                  <a16:creationId xmlns:a16="http://schemas.microsoft.com/office/drawing/2014/main" id="{960D5C50-ED86-4469-9E30-C6532881CBF3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5;p34">
              <a:extLst>
                <a:ext uri="{FF2B5EF4-FFF2-40B4-BE49-F238E27FC236}">
                  <a16:creationId xmlns:a16="http://schemas.microsoft.com/office/drawing/2014/main" id="{2E73C141-F6C9-416B-8440-F0717A7BBD07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6;p34">
              <a:extLst>
                <a:ext uri="{FF2B5EF4-FFF2-40B4-BE49-F238E27FC236}">
                  <a16:creationId xmlns:a16="http://schemas.microsoft.com/office/drawing/2014/main" id="{E80CB99D-B858-40EC-B60F-3E4A578771C5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7;p34">
              <a:extLst>
                <a:ext uri="{FF2B5EF4-FFF2-40B4-BE49-F238E27FC236}">
                  <a16:creationId xmlns:a16="http://schemas.microsoft.com/office/drawing/2014/main" id="{955A8613-F630-439D-91F6-075B8451992A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8;p34">
              <a:extLst>
                <a:ext uri="{FF2B5EF4-FFF2-40B4-BE49-F238E27FC236}">
                  <a16:creationId xmlns:a16="http://schemas.microsoft.com/office/drawing/2014/main" id="{9558220C-83FB-4348-AFB2-9E178823F52F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9;p34">
              <a:extLst>
                <a:ext uri="{FF2B5EF4-FFF2-40B4-BE49-F238E27FC236}">
                  <a16:creationId xmlns:a16="http://schemas.microsoft.com/office/drawing/2014/main" id="{4BE5C4C7-6AA2-47AB-BA9E-70900A31D08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90;p34">
              <a:extLst>
                <a:ext uri="{FF2B5EF4-FFF2-40B4-BE49-F238E27FC236}">
                  <a16:creationId xmlns:a16="http://schemas.microsoft.com/office/drawing/2014/main" id="{2A380D75-FB34-475A-894D-47E3FD47F9B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91;p34">
              <a:extLst>
                <a:ext uri="{FF2B5EF4-FFF2-40B4-BE49-F238E27FC236}">
                  <a16:creationId xmlns:a16="http://schemas.microsoft.com/office/drawing/2014/main" id="{17604855-2AE5-4747-A824-E44E5612D8F8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92;p34">
              <a:extLst>
                <a:ext uri="{FF2B5EF4-FFF2-40B4-BE49-F238E27FC236}">
                  <a16:creationId xmlns:a16="http://schemas.microsoft.com/office/drawing/2014/main" id="{E338C0C6-4462-4D87-9394-D1D034BA1B9E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93;p34">
              <a:extLst>
                <a:ext uri="{FF2B5EF4-FFF2-40B4-BE49-F238E27FC236}">
                  <a16:creationId xmlns:a16="http://schemas.microsoft.com/office/drawing/2014/main" id="{4398D6C0-C000-47E7-8106-55E258EF5F2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94;p34">
              <a:extLst>
                <a:ext uri="{FF2B5EF4-FFF2-40B4-BE49-F238E27FC236}">
                  <a16:creationId xmlns:a16="http://schemas.microsoft.com/office/drawing/2014/main" id="{795F2962-9E5A-4CD9-A19E-149AA5F08F0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95;p34">
              <a:extLst>
                <a:ext uri="{FF2B5EF4-FFF2-40B4-BE49-F238E27FC236}">
                  <a16:creationId xmlns:a16="http://schemas.microsoft.com/office/drawing/2014/main" id="{31B409BE-7366-4182-926C-4F2574266642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96;p34">
              <a:extLst>
                <a:ext uri="{FF2B5EF4-FFF2-40B4-BE49-F238E27FC236}">
                  <a16:creationId xmlns:a16="http://schemas.microsoft.com/office/drawing/2014/main" id="{158E62F1-C9BE-4C81-8DFD-D9FE72CA8A15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97;p34">
              <a:extLst>
                <a:ext uri="{FF2B5EF4-FFF2-40B4-BE49-F238E27FC236}">
                  <a16:creationId xmlns:a16="http://schemas.microsoft.com/office/drawing/2014/main" id="{BBA99691-556F-4291-B392-9CA86142A5F8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98;p34">
              <a:extLst>
                <a:ext uri="{FF2B5EF4-FFF2-40B4-BE49-F238E27FC236}">
                  <a16:creationId xmlns:a16="http://schemas.microsoft.com/office/drawing/2014/main" id="{BF767ABC-AE50-48C5-979B-EC3F38B06790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99;p34">
              <a:extLst>
                <a:ext uri="{FF2B5EF4-FFF2-40B4-BE49-F238E27FC236}">
                  <a16:creationId xmlns:a16="http://schemas.microsoft.com/office/drawing/2014/main" id="{30CBD4CB-8860-4B67-8CB0-445DE5005D99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00;p34">
              <a:extLst>
                <a:ext uri="{FF2B5EF4-FFF2-40B4-BE49-F238E27FC236}">
                  <a16:creationId xmlns:a16="http://schemas.microsoft.com/office/drawing/2014/main" id="{9C037840-049C-4C8F-AC0A-1E3811E9750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01;p34">
              <a:extLst>
                <a:ext uri="{FF2B5EF4-FFF2-40B4-BE49-F238E27FC236}">
                  <a16:creationId xmlns:a16="http://schemas.microsoft.com/office/drawing/2014/main" id="{830F0FF0-2055-488F-8788-C93AB6D1628F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ZoneTexte 129">
            <a:extLst>
              <a:ext uri="{FF2B5EF4-FFF2-40B4-BE49-F238E27FC236}">
                <a16:creationId xmlns:a16="http://schemas.microsoft.com/office/drawing/2014/main" id="{28EC99E4-C224-46D8-BE62-749704AF499E}"/>
              </a:ext>
            </a:extLst>
          </p:cNvPr>
          <p:cNvSpPr txBox="1"/>
          <p:nvPr/>
        </p:nvSpPr>
        <p:spPr>
          <a:xfrm>
            <a:off x="3937451" y="1615092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Conception</a:t>
            </a:r>
          </a:p>
        </p:txBody>
      </p:sp>
      <p:grpSp>
        <p:nvGrpSpPr>
          <p:cNvPr id="131" name="Google Shape;764;p34">
            <a:extLst>
              <a:ext uri="{FF2B5EF4-FFF2-40B4-BE49-F238E27FC236}">
                <a16:creationId xmlns:a16="http://schemas.microsoft.com/office/drawing/2014/main" id="{A0FF4763-1A11-4042-B82C-CD0297A119F8}"/>
              </a:ext>
            </a:extLst>
          </p:cNvPr>
          <p:cNvGrpSpPr/>
          <p:nvPr/>
        </p:nvGrpSpPr>
        <p:grpSpPr>
          <a:xfrm>
            <a:off x="3766214" y="2442768"/>
            <a:ext cx="1600763" cy="1070610"/>
            <a:chOff x="5073691" y="902548"/>
            <a:chExt cx="3261321" cy="3333192"/>
          </a:xfrm>
        </p:grpSpPr>
        <p:sp>
          <p:nvSpPr>
            <p:cNvPr id="132" name="Google Shape;765;p34">
              <a:extLst>
                <a:ext uri="{FF2B5EF4-FFF2-40B4-BE49-F238E27FC236}">
                  <a16:creationId xmlns:a16="http://schemas.microsoft.com/office/drawing/2014/main" id="{BB64919E-C9BF-417A-84EA-AC1AC45FB231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6;p34">
              <a:extLst>
                <a:ext uri="{FF2B5EF4-FFF2-40B4-BE49-F238E27FC236}">
                  <a16:creationId xmlns:a16="http://schemas.microsoft.com/office/drawing/2014/main" id="{8EB02D07-A078-4173-A28B-AA8B0BF2B0F9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7;p34">
              <a:extLst>
                <a:ext uri="{FF2B5EF4-FFF2-40B4-BE49-F238E27FC236}">
                  <a16:creationId xmlns:a16="http://schemas.microsoft.com/office/drawing/2014/main" id="{D9D7878A-8FCD-4360-8182-2EE9A970CF7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8;p34">
              <a:extLst>
                <a:ext uri="{FF2B5EF4-FFF2-40B4-BE49-F238E27FC236}">
                  <a16:creationId xmlns:a16="http://schemas.microsoft.com/office/drawing/2014/main" id="{8FD61159-E20A-4449-ACC7-B0BE459EE60C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9;p34">
              <a:extLst>
                <a:ext uri="{FF2B5EF4-FFF2-40B4-BE49-F238E27FC236}">
                  <a16:creationId xmlns:a16="http://schemas.microsoft.com/office/drawing/2014/main" id="{7ABA04F3-98C8-4822-BA06-4BE188221E09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0;p34">
              <a:extLst>
                <a:ext uri="{FF2B5EF4-FFF2-40B4-BE49-F238E27FC236}">
                  <a16:creationId xmlns:a16="http://schemas.microsoft.com/office/drawing/2014/main" id="{2AFCAB3D-0B2A-4EC6-8BB2-7D85EB8B2242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1;p34">
              <a:extLst>
                <a:ext uri="{FF2B5EF4-FFF2-40B4-BE49-F238E27FC236}">
                  <a16:creationId xmlns:a16="http://schemas.microsoft.com/office/drawing/2014/main" id="{071937A1-0A9D-4E9F-90BC-8BEE81511E5D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2;p34">
              <a:extLst>
                <a:ext uri="{FF2B5EF4-FFF2-40B4-BE49-F238E27FC236}">
                  <a16:creationId xmlns:a16="http://schemas.microsoft.com/office/drawing/2014/main" id="{5F9FEE68-FA86-4AC7-A85B-948AE628FFB3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3;p34">
              <a:extLst>
                <a:ext uri="{FF2B5EF4-FFF2-40B4-BE49-F238E27FC236}">
                  <a16:creationId xmlns:a16="http://schemas.microsoft.com/office/drawing/2014/main" id="{F92D7D76-519E-4F46-A176-1B36C0B224B2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4;p34">
              <a:extLst>
                <a:ext uri="{FF2B5EF4-FFF2-40B4-BE49-F238E27FC236}">
                  <a16:creationId xmlns:a16="http://schemas.microsoft.com/office/drawing/2014/main" id="{33BBF6B1-18AA-4981-87F9-D3A9FC4DB881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5;p34">
              <a:extLst>
                <a:ext uri="{FF2B5EF4-FFF2-40B4-BE49-F238E27FC236}">
                  <a16:creationId xmlns:a16="http://schemas.microsoft.com/office/drawing/2014/main" id="{1478670B-F5B4-4241-BBE7-DFBE34172070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6;p34">
              <a:extLst>
                <a:ext uri="{FF2B5EF4-FFF2-40B4-BE49-F238E27FC236}">
                  <a16:creationId xmlns:a16="http://schemas.microsoft.com/office/drawing/2014/main" id="{B85CA3FE-BEED-44AE-8722-909C5FFFA5A0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;p34">
              <a:extLst>
                <a:ext uri="{FF2B5EF4-FFF2-40B4-BE49-F238E27FC236}">
                  <a16:creationId xmlns:a16="http://schemas.microsoft.com/office/drawing/2014/main" id="{E140B4E2-6E42-4B42-994F-57DC088376DD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8;p34">
              <a:extLst>
                <a:ext uri="{FF2B5EF4-FFF2-40B4-BE49-F238E27FC236}">
                  <a16:creationId xmlns:a16="http://schemas.microsoft.com/office/drawing/2014/main" id="{822C82E5-5E93-43D8-818A-7B4531FE8D49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9;p34">
              <a:extLst>
                <a:ext uri="{FF2B5EF4-FFF2-40B4-BE49-F238E27FC236}">
                  <a16:creationId xmlns:a16="http://schemas.microsoft.com/office/drawing/2014/main" id="{4CB905E6-88E9-46F7-A267-2FF35D9AA4E6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80;p34">
              <a:extLst>
                <a:ext uri="{FF2B5EF4-FFF2-40B4-BE49-F238E27FC236}">
                  <a16:creationId xmlns:a16="http://schemas.microsoft.com/office/drawing/2014/main" id="{95CE873B-AD54-4444-966F-1D43364AD3E6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81;p34">
              <a:extLst>
                <a:ext uri="{FF2B5EF4-FFF2-40B4-BE49-F238E27FC236}">
                  <a16:creationId xmlns:a16="http://schemas.microsoft.com/office/drawing/2014/main" id="{579CB06D-AAE3-4106-A7F3-C2E4F6EF39B8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82;p34">
              <a:extLst>
                <a:ext uri="{FF2B5EF4-FFF2-40B4-BE49-F238E27FC236}">
                  <a16:creationId xmlns:a16="http://schemas.microsoft.com/office/drawing/2014/main" id="{4FE38BA3-3F3F-4E17-96E2-9F968B8EF774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3;p34">
              <a:extLst>
                <a:ext uri="{FF2B5EF4-FFF2-40B4-BE49-F238E27FC236}">
                  <a16:creationId xmlns:a16="http://schemas.microsoft.com/office/drawing/2014/main" id="{64F190EC-4B0D-4BFE-BB10-F5C96997527B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4;p34">
              <a:extLst>
                <a:ext uri="{FF2B5EF4-FFF2-40B4-BE49-F238E27FC236}">
                  <a16:creationId xmlns:a16="http://schemas.microsoft.com/office/drawing/2014/main" id="{A104DA4A-8D92-41F5-8847-853592B394DD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5;p34">
              <a:extLst>
                <a:ext uri="{FF2B5EF4-FFF2-40B4-BE49-F238E27FC236}">
                  <a16:creationId xmlns:a16="http://schemas.microsoft.com/office/drawing/2014/main" id="{0C30E434-90D4-476A-9C3C-4EC0C51A3116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6;p34">
              <a:extLst>
                <a:ext uri="{FF2B5EF4-FFF2-40B4-BE49-F238E27FC236}">
                  <a16:creationId xmlns:a16="http://schemas.microsoft.com/office/drawing/2014/main" id="{34672A05-BD0C-459E-BEBD-8C3D042161C9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7;p34">
              <a:extLst>
                <a:ext uri="{FF2B5EF4-FFF2-40B4-BE49-F238E27FC236}">
                  <a16:creationId xmlns:a16="http://schemas.microsoft.com/office/drawing/2014/main" id="{88626A69-37FD-4AA4-B069-27360515AF3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8;p34">
              <a:extLst>
                <a:ext uri="{FF2B5EF4-FFF2-40B4-BE49-F238E27FC236}">
                  <a16:creationId xmlns:a16="http://schemas.microsoft.com/office/drawing/2014/main" id="{D91EE9F4-9404-449B-9572-3A87B7AA870B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9;p34">
              <a:extLst>
                <a:ext uri="{FF2B5EF4-FFF2-40B4-BE49-F238E27FC236}">
                  <a16:creationId xmlns:a16="http://schemas.microsoft.com/office/drawing/2014/main" id="{AE3918E9-A842-483A-8C69-7AC7A683956F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0;p34">
              <a:extLst>
                <a:ext uri="{FF2B5EF4-FFF2-40B4-BE49-F238E27FC236}">
                  <a16:creationId xmlns:a16="http://schemas.microsoft.com/office/drawing/2014/main" id="{578F6561-6FC0-46C5-8730-4F3B8903EC8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1;p34">
              <a:extLst>
                <a:ext uri="{FF2B5EF4-FFF2-40B4-BE49-F238E27FC236}">
                  <a16:creationId xmlns:a16="http://schemas.microsoft.com/office/drawing/2014/main" id="{EF03A4F7-6743-4C2E-8420-F8266C54BD26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2;p34">
              <a:extLst>
                <a:ext uri="{FF2B5EF4-FFF2-40B4-BE49-F238E27FC236}">
                  <a16:creationId xmlns:a16="http://schemas.microsoft.com/office/drawing/2014/main" id="{35E65581-0FC3-4043-9D97-A0655F47CA78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3;p34">
              <a:extLst>
                <a:ext uri="{FF2B5EF4-FFF2-40B4-BE49-F238E27FC236}">
                  <a16:creationId xmlns:a16="http://schemas.microsoft.com/office/drawing/2014/main" id="{2FB1C016-0388-4651-90D7-D10C41B0221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4;p34">
              <a:extLst>
                <a:ext uri="{FF2B5EF4-FFF2-40B4-BE49-F238E27FC236}">
                  <a16:creationId xmlns:a16="http://schemas.microsoft.com/office/drawing/2014/main" id="{39380F34-F732-452F-8B8D-A519D455F784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5;p34">
              <a:extLst>
                <a:ext uri="{FF2B5EF4-FFF2-40B4-BE49-F238E27FC236}">
                  <a16:creationId xmlns:a16="http://schemas.microsoft.com/office/drawing/2014/main" id="{056AB7AE-7F2F-4BA8-95D9-638C90EBB1A3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6;p34">
              <a:extLst>
                <a:ext uri="{FF2B5EF4-FFF2-40B4-BE49-F238E27FC236}">
                  <a16:creationId xmlns:a16="http://schemas.microsoft.com/office/drawing/2014/main" id="{BA04349D-B318-4636-BE30-6768A80CA680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7;p34">
              <a:extLst>
                <a:ext uri="{FF2B5EF4-FFF2-40B4-BE49-F238E27FC236}">
                  <a16:creationId xmlns:a16="http://schemas.microsoft.com/office/drawing/2014/main" id="{6E3DB556-19F1-422A-96C6-BD30A57B635A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8;p34">
              <a:extLst>
                <a:ext uri="{FF2B5EF4-FFF2-40B4-BE49-F238E27FC236}">
                  <a16:creationId xmlns:a16="http://schemas.microsoft.com/office/drawing/2014/main" id="{445F66D6-F15F-4951-9D3C-2A03E8ED8D67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9;p34">
              <a:extLst>
                <a:ext uri="{FF2B5EF4-FFF2-40B4-BE49-F238E27FC236}">
                  <a16:creationId xmlns:a16="http://schemas.microsoft.com/office/drawing/2014/main" id="{3C9D0C03-C51F-44F7-8E53-BA8A8A029F78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0;p34">
              <a:extLst>
                <a:ext uri="{FF2B5EF4-FFF2-40B4-BE49-F238E27FC236}">
                  <a16:creationId xmlns:a16="http://schemas.microsoft.com/office/drawing/2014/main" id="{B83940D7-7FCC-4EF4-92A0-7A4BE18F3211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01;p34">
              <a:extLst>
                <a:ext uri="{FF2B5EF4-FFF2-40B4-BE49-F238E27FC236}">
                  <a16:creationId xmlns:a16="http://schemas.microsoft.com/office/drawing/2014/main" id="{6796BE3C-6784-4355-9C7A-C4DC4EAFA644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7EA11336-5CF5-4C55-81F5-FD18D36D4FA4}"/>
              </a:ext>
            </a:extLst>
          </p:cNvPr>
          <p:cNvSpPr txBox="1"/>
          <p:nvPr/>
        </p:nvSpPr>
        <p:spPr>
          <a:xfrm>
            <a:off x="3976874" y="2830518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Front-end</a:t>
            </a:r>
          </a:p>
        </p:txBody>
      </p:sp>
      <p:grpSp>
        <p:nvGrpSpPr>
          <p:cNvPr id="170" name="Google Shape;764;p34">
            <a:extLst>
              <a:ext uri="{FF2B5EF4-FFF2-40B4-BE49-F238E27FC236}">
                <a16:creationId xmlns:a16="http://schemas.microsoft.com/office/drawing/2014/main" id="{7D2B512A-BD4B-4110-8B83-59AD48B8F0CE}"/>
              </a:ext>
            </a:extLst>
          </p:cNvPr>
          <p:cNvGrpSpPr/>
          <p:nvPr/>
        </p:nvGrpSpPr>
        <p:grpSpPr>
          <a:xfrm>
            <a:off x="383332" y="3599842"/>
            <a:ext cx="1600763" cy="1070610"/>
            <a:chOff x="5073691" y="902548"/>
            <a:chExt cx="3261321" cy="3333192"/>
          </a:xfrm>
        </p:grpSpPr>
        <p:sp>
          <p:nvSpPr>
            <p:cNvPr id="171" name="Google Shape;765;p34">
              <a:extLst>
                <a:ext uri="{FF2B5EF4-FFF2-40B4-BE49-F238E27FC236}">
                  <a16:creationId xmlns:a16="http://schemas.microsoft.com/office/drawing/2014/main" id="{EF6A03A6-A372-4832-B97D-05CA543D3107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66;p34">
              <a:extLst>
                <a:ext uri="{FF2B5EF4-FFF2-40B4-BE49-F238E27FC236}">
                  <a16:creationId xmlns:a16="http://schemas.microsoft.com/office/drawing/2014/main" id="{57AB74BD-60DB-4BCF-97BA-5985A2BE179C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67;p34">
              <a:extLst>
                <a:ext uri="{FF2B5EF4-FFF2-40B4-BE49-F238E27FC236}">
                  <a16:creationId xmlns:a16="http://schemas.microsoft.com/office/drawing/2014/main" id="{13F1AA32-9E5E-446C-BD19-05182F7FC697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68;p34">
              <a:extLst>
                <a:ext uri="{FF2B5EF4-FFF2-40B4-BE49-F238E27FC236}">
                  <a16:creationId xmlns:a16="http://schemas.microsoft.com/office/drawing/2014/main" id="{398540D4-A938-4447-90E9-2572815949A8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69;p34">
              <a:extLst>
                <a:ext uri="{FF2B5EF4-FFF2-40B4-BE49-F238E27FC236}">
                  <a16:creationId xmlns:a16="http://schemas.microsoft.com/office/drawing/2014/main" id="{556CB707-20AA-457F-B990-23651F9CFC37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70;p34">
              <a:extLst>
                <a:ext uri="{FF2B5EF4-FFF2-40B4-BE49-F238E27FC236}">
                  <a16:creationId xmlns:a16="http://schemas.microsoft.com/office/drawing/2014/main" id="{68A05A12-CF21-49DE-84A0-2CF6C8989FF3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71;p34">
              <a:extLst>
                <a:ext uri="{FF2B5EF4-FFF2-40B4-BE49-F238E27FC236}">
                  <a16:creationId xmlns:a16="http://schemas.microsoft.com/office/drawing/2014/main" id="{681DF55F-D750-48A1-9379-D9B31C2937AF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72;p34">
              <a:extLst>
                <a:ext uri="{FF2B5EF4-FFF2-40B4-BE49-F238E27FC236}">
                  <a16:creationId xmlns:a16="http://schemas.microsoft.com/office/drawing/2014/main" id="{4D2E9F59-9D7E-4AE1-BB9A-F2415309DC0A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73;p34">
              <a:extLst>
                <a:ext uri="{FF2B5EF4-FFF2-40B4-BE49-F238E27FC236}">
                  <a16:creationId xmlns:a16="http://schemas.microsoft.com/office/drawing/2014/main" id="{8384A090-A0A4-41AF-A2EB-8C055EEFA45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74;p34">
              <a:extLst>
                <a:ext uri="{FF2B5EF4-FFF2-40B4-BE49-F238E27FC236}">
                  <a16:creationId xmlns:a16="http://schemas.microsoft.com/office/drawing/2014/main" id="{28977E8D-1110-431D-BFA0-CFB5766E1C87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75;p34">
              <a:extLst>
                <a:ext uri="{FF2B5EF4-FFF2-40B4-BE49-F238E27FC236}">
                  <a16:creationId xmlns:a16="http://schemas.microsoft.com/office/drawing/2014/main" id="{1EEBA7E0-E00D-4AD3-B055-EBD5B2C6F8F6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76;p34">
              <a:extLst>
                <a:ext uri="{FF2B5EF4-FFF2-40B4-BE49-F238E27FC236}">
                  <a16:creationId xmlns:a16="http://schemas.microsoft.com/office/drawing/2014/main" id="{5BAB4881-507F-4430-A827-4EC6FD732A91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77;p34">
              <a:extLst>
                <a:ext uri="{FF2B5EF4-FFF2-40B4-BE49-F238E27FC236}">
                  <a16:creationId xmlns:a16="http://schemas.microsoft.com/office/drawing/2014/main" id="{EE4F4244-0BDE-489C-AADC-5489DF70349B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78;p34">
              <a:extLst>
                <a:ext uri="{FF2B5EF4-FFF2-40B4-BE49-F238E27FC236}">
                  <a16:creationId xmlns:a16="http://schemas.microsoft.com/office/drawing/2014/main" id="{63A7CEAE-E52D-4BC3-98CE-D3A6625932F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79;p34">
              <a:extLst>
                <a:ext uri="{FF2B5EF4-FFF2-40B4-BE49-F238E27FC236}">
                  <a16:creationId xmlns:a16="http://schemas.microsoft.com/office/drawing/2014/main" id="{968E44B3-77BF-4C12-A6B4-F7A045908BDF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80;p34">
              <a:extLst>
                <a:ext uri="{FF2B5EF4-FFF2-40B4-BE49-F238E27FC236}">
                  <a16:creationId xmlns:a16="http://schemas.microsoft.com/office/drawing/2014/main" id="{24765F70-C94D-402B-A5E1-9E79B58BF282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81;p34">
              <a:extLst>
                <a:ext uri="{FF2B5EF4-FFF2-40B4-BE49-F238E27FC236}">
                  <a16:creationId xmlns:a16="http://schemas.microsoft.com/office/drawing/2014/main" id="{2DEE8946-F5B7-49B3-8E9C-984ADA94F44F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82;p34">
              <a:extLst>
                <a:ext uri="{FF2B5EF4-FFF2-40B4-BE49-F238E27FC236}">
                  <a16:creationId xmlns:a16="http://schemas.microsoft.com/office/drawing/2014/main" id="{6B60EE20-10C4-4FCA-980C-E6DBF9A79713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3;p34">
              <a:extLst>
                <a:ext uri="{FF2B5EF4-FFF2-40B4-BE49-F238E27FC236}">
                  <a16:creationId xmlns:a16="http://schemas.microsoft.com/office/drawing/2014/main" id="{B2045F16-77B2-40E8-985A-443AFC4F61D1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4;p34">
              <a:extLst>
                <a:ext uri="{FF2B5EF4-FFF2-40B4-BE49-F238E27FC236}">
                  <a16:creationId xmlns:a16="http://schemas.microsoft.com/office/drawing/2014/main" id="{4320D1C6-1098-4D02-B289-BA4743E5C6EB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5;p34">
              <a:extLst>
                <a:ext uri="{FF2B5EF4-FFF2-40B4-BE49-F238E27FC236}">
                  <a16:creationId xmlns:a16="http://schemas.microsoft.com/office/drawing/2014/main" id="{A91C8872-AD30-4756-908C-8565FDC60D5D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6;p34">
              <a:extLst>
                <a:ext uri="{FF2B5EF4-FFF2-40B4-BE49-F238E27FC236}">
                  <a16:creationId xmlns:a16="http://schemas.microsoft.com/office/drawing/2014/main" id="{52B54674-F9C1-476D-9BDA-BD7EC392E2EE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7;p34">
              <a:extLst>
                <a:ext uri="{FF2B5EF4-FFF2-40B4-BE49-F238E27FC236}">
                  <a16:creationId xmlns:a16="http://schemas.microsoft.com/office/drawing/2014/main" id="{34271416-E22E-4380-AA8C-2709807B1EF2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8;p34">
              <a:extLst>
                <a:ext uri="{FF2B5EF4-FFF2-40B4-BE49-F238E27FC236}">
                  <a16:creationId xmlns:a16="http://schemas.microsoft.com/office/drawing/2014/main" id="{5E198386-D2E6-4442-A7EB-F1C5B682BC08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9;p34">
              <a:extLst>
                <a:ext uri="{FF2B5EF4-FFF2-40B4-BE49-F238E27FC236}">
                  <a16:creationId xmlns:a16="http://schemas.microsoft.com/office/drawing/2014/main" id="{FF7824E4-A351-475D-9469-D0CACB5359B1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90;p34">
              <a:extLst>
                <a:ext uri="{FF2B5EF4-FFF2-40B4-BE49-F238E27FC236}">
                  <a16:creationId xmlns:a16="http://schemas.microsoft.com/office/drawing/2014/main" id="{7F837D5A-0F1C-4756-89EC-CB17D157194B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91;p34">
              <a:extLst>
                <a:ext uri="{FF2B5EF4-FFF2-40B4-BE49-F238E27FC236}">
                  <a16:creationId xmlns:a16="http://schemas.microsoft.com/office/drawing/2014/main" id="{035D23EA-4AED-49B1-AAEE-93CF7ECE5C4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92;p34">
              <a:extLst>
                <a:ext uri="{FF2B5EF4-FFF2-40B4-BE49-F238E27FC236}">
                  <a16:creationId xmlns:a16="http://schemas.microsoft.com/office/drawing/2014/main" id="{71FE99FF-D873-4507-AFEE-D4CB1779BD05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93;p34">
              <a:extLst>
                <a:ext uri="{FF2B5EF4-FFF2-40B4-BE49-F238E27FC236}">
                  <a16:creationId xmlns:a16="http://schemas.microsoft.com/office/drawing/2014/main" id="{84707A88-8817-4B36-A828-01AB8BC0AF46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94;p34">
              <a:extLst>
                <a:ext uri="{FF2B5EF4-FFF2-40B4-BE49-F238E27FC236}">
                  <a16:creationId xmlns:a16="http://schemas.microsoft.com/office/drawing/2014/main" id="{1137BD95-C668-4D66-9EA0-8A4D58C0FAEA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95;p34">
              <a:extLst>
                <a:ext uri="{FF2B5EF4-FFF2-40B4-BE49-F238E27FC236}">
                  <a16:creationId xmlns:a16="http://schemas.microsoft.com/office/drawing/2014/main" id="{047DAD26-C22F-47FD-BB6B-124F6CAA1C4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96;p34">
              <a:extLst>
                <a:ext uri="{FF2B5EF4-FFF2-40B4-BE49-F238E27FC236}">
                  <a16:creationId xmlns:a16="http://schemas.microsoft.com/office/drawing/2014/main" id="{1181EB2D-22D3-4361-8BD6-416BA7976E3B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97;p34">
              <a:extLst>
                <a:ext uri="{FF2B5EF4-FFF2-40B4-BE49-F238E27FC236}">
                  <a16:creationId xmlns:a16="http://schemas.microsoft.com/office/drawing/2014/main" id="{B1545530-9B6F-42E1-B7B6-30BCDC78A662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98;p34">
              <a:extLst>
                <a:ext uri="{FF2B5EF4-FFF2-40B4-BE49-F238E27FC236}">
                  <a16:creationId xmlns:a16="http://schemas.microsoft.com/office/drawing/2014/main" id="{C229A7B6-B79F-49E6-A99D-B494DDAFA4A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99;p34">
              <a:extLst>
                <a:ext uri="{FF2B5EF4-FFF2-40B4-BE49-F238E27FC236}">
                  <a16:creationId xmlns:a16="http://schemas.microsoft.com/office/drawing/2014/main" id="{A1CFB365-3ADE-41CA-ACC9-2DCB9B3F1F4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00;p34">
              <a:extLst>
                <a:ext uri="{FF2B5EF4-FFF2-40B4-BE49-F238E27FC236}">
                  <a16:creationId xmlns:a16="http://schemas.microsoft.com/office/drawing/2014/main" id="{AD40401E-1CCC-4FA8-9E5E-653AC21622B4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01;p34">
              <a:extLst>
                <a:ext uri="{FF2B5EF4-FFF2-40B4-BE49-F238E27FC236}">
                  <a16:creationId xmlns:a16="http://schemas.microsoft.com/office/drawing/2014/main" id="{1413AFE5-2BDF-4F26-817B-F032E4E3A6D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ZoneTexte 207">
            <a:extLst>
              <a:ext uri="{FF2B5EF4-FFF2-40B4-BE49-F238E27FC236}">
                <a16:creationId xmlns:a16="http://schemas.microsoft.com/office/drawing/2014/main" id="{1215415B-B541-4444-86A7-4D0ED8324321}"/>
              </a:ext>
            </a:extLst>
          </p:cNvPr>
          <p:cNvSpPr txBox="1"/>
          <p:nvPr/>
        </p:nvSpPr>
        <p:spPr>
          <a:xfrm>
            <a:off x="555724" y="3982551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Back-end</a:t>
            </a:r>
          </a:p>
        </p:txBody>
      </p:sp>
      <p:grpSp>
        <p:nvGrpSpPr>
          <p:cNvPr id="209" name="Google Shape;764;p34">
            <a:extLst>
              <a:ext uri="{FF2B5EF4-FFF2-40B4-BE49-F238E27FC236}">
                <a16:creationId xmlns:a16="http://schemas.microsoft.com/office/drawing/2014/main" id="{568BDBF6-F95A-4A06-B1AB-81776B22FDF7}"/>
              </a:ext>
            </a:extLst>
          </p:cNvPr>
          <p:cNvGrpSpPr/>
          <p:nvPr/>
        </p:nvGrpSpPr>
        <p:grpSpPr>
          <a:xfrm>
            <a:off x="3716613" y="3627865"/>
            <a:ext cx="1600763" cy="1070610"/>
            <a:chOff x="5073691" y="902548"/>
            <a:chExt cx="3261321" cy="3333192"/>
          </a:xfrm>
        </p:grpSpPr>
        <p:sp>
          <p:nvSpPr>
            <p:cNvPr id="210" name="Google Shape;765;p34">
              <a:extLst>
                <a:ext uri="{FF2B5EF4-FFF2-40B4-BE49-F238E27FC236}">
                  <a16:creationId xmlns:a16="http://schemas.microsoft.com/office/drawing/2014/main" id="{6CC123CA-0188-4BAC-BFB1-067BEDE378C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66;p34">
              <a:extLst>
                <a:ext uri="{FF2B5EF4-FFF2-40B4-BE49-F238E27FC236}">
                  <a16:creationId xmlns:a16="http://schemas.microsoft.com/office/drawing/2014/main" id="{AED02559-D634-44A8-82F2-249C02609AE4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67;p34">
              <a:extLst>
                <a:ext uri="{FF2B5EF4-FFF2-40B4-BE49-F238E27FC236}">
                  <a16:creationId xmlns:a16="http://schemas.microsoft.com/office/drawing/2014/main" id="{8778F8DF-BF10-4E3D-8F07-BBC2BD64A523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68;p34">
              <a:extLst>
                <a:ext uri="{FF2B5EF4-FFF2-40B4-BE49-F238E27FC236}">
                  <a16:creationId xmlns:a16="http://schemas.microsoft.com/office/drawing/2014/main" id="{17E8B9BD-92B3-4148-BFF0-304727DBD77E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69;p34">
              <a:extLst>
                <a:ext uri="{FF2B5EF4-FFF2-40B4-BE49-F238E27FC236}">
                  <a16:creationId xmlns:a16="http://schemas.microsoft.com/office/drawing/2014/main" id="{E197FA6F-357C-4E50-B89E-9A22A3AF6935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70;p34">
              <a:extLst>
                <a:ext uri="{FF2B5EF4-FFF2-40B4-BE49-F238E27FC236}">
                  <a16:creationId xmlns:a16="http://schemas.microsoft.com/office/drawing/2014/main" id="{F7D0F3E6-A99C-4AE9-BCB2-5A868C03AC3B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71;p34">
              <a:extLst>
                <a:ext uri="{FF2B5EF4-FFF2-40B4-BE49-F238E27FC236}">
                  <a16:creationId xmlns:a16="http://schemas.microsoft.com/office/drawing/2014/main" id="{16B679C3-16B4-42B1-93A2-0F8BA6366030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72;p34">
              <a:extLst>
                <a:ext uri="{FF2B5EF4-FFF2-40B4-BE49-F238E27FC236}">
                  <a16:creationId xmlns:a16="http://schemas.microsoft.com/office/drawing/2014/main" id="{BCE2CA35-4FD1-4334-BE91-4CE4388CBBA3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73;p34">
              <a:extLst>
                <a:ext uri="{FF2B5EF4-FFF2-40B4-BE49-F238E27FC236}">
                  <a16:creationId xmlns:a16="http://schemas.microsoft.com/office/drawing/2014/main" id="{01E78B22-ED79-4FB2-BA2B-C175FD750F7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74;p34">
              <a:extLst>
                <a:ext uri="{FF2B5EF4-FFF2-40B4-BE49-F238E27FC236}">
                  <a16:creationId xmlns:a16="http://schemas.microsoft.com/office/drawing/2014/main" id="{A0E38553-DCD2-4F7F-9D77-15D0FB6713C9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75;p34">
              <a:extLst>
                <a:ext uri="{FF2B5EF4-FFF2-40B4-BE49-F238E27FC236}">
                  <a16:creationId xmlns:a16="http://schemas.microsoft.com/office/drawing/2014/main" id="{97D3A767-C828-40FB-A45C-3BFD61974346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76;p34">
              <a:extLst>
                <a:ext uri="{FF2B5EF4-FFF2-40B4-BE49-F238E27FC236}">
                  <a16:creationId xmlns:a16="http://schemas.microsoft.com/office/drawing/2014/main" id="{4CA17487-CE98-4D24-A05D-B649FFA6B01A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77;p34">
              <a:extLst>
                <a:ext uri="{FF2B5EF4-FFF2-40B4-BE49-F238E27FC236}">
                  <a16:creationId xmlns:a16="http://schemas.microsoft.com/office/drawing/2014/main" id="{BC35DEE0-DBE4-4D89-ADD3-81EFEC85B9CC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78;p34">
              <a:extLst>
                <a:ext uri="{FF2B5EF4-FFF2-40B4-BE49-F238E27FC236}">
                  <a16:creationId xmlns:a16="http://schemas.microsoft.com/office/drawing/2014/main" id="{5B71C5DC-F5BE-408D-8500-BE6BD09FEAC4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79;p34">
              <a:extLst>
                <a:ext uri="{FF2B5EF4-FFF2-40B4-BE49-F238E27FC236}">
                  <a16:creationId xmlns:a16="http://schemas.microsoft.com/office/drawing/2014/main" id="{D1935E2C-0BEF-42F1-9EC2-FB86775F76E0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0;p34">
              <a:extLst>
                <a:ext uri="{FF2B5EF4-FFF2-40B4-BE49-F238E27FC236}">
                  <a16:creationId xmlns:a16="http://schemas.microsoft.com/office/drawing/2014/main" id="{6C8FE171-CC7F-4C9A-8566-651F01EAE25E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1;p34">
              <a:extLst>
                <a:ext uri="{FF2B5EF4-FFF2-40B4-BE49-F238E27FC236}">
                  <a16:creationId xmlns:a16="http://schemas.microsoft.com/office/drawing/2014/main" id="{D5177C77-408E-4E8E-86C0-FFD48BE6BE56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2;p34">
              <a:extLst>
                <a:ext uri="{FF2B5EF4-FFF2-40B4-BE49-F238E27FC236}">
                  <a16:creationId xmlns:a16="http://schemas.microsoft.com/office/drawing/2014/main" id="{80868104-2D8B-4986-B79B-B37821B93A0B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3;p34">
              <a:extLst>
                <a:ext uri="{FF2B5EF4-FFF2-40B4-BE49-F238E27FC236}">
                  <a16:creationId xmlns:a16="http://schemas.microsoft.com/office/drawing/2014/main" id="{B68977B6-7C1F-475B-9995-AC05FE9B0888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4;p34">
              <a:extLst>
                <a:ext uri="{FF2B5EF4-FFF2-40B4-BE49-F238E27FC236}">
                  <a16:creationId xmlns:a16="http://schemas.microsoft.com/office/drawing/2014/main" id="{2AAB3EF1-1F8D-4922-BE0B-2B82EC1FD81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5;p34">
              <a:extLst>
                <a:ext uri="{FF2B5EF4-FFF2-40B4-BE49-F238E27FC236}">
                  <a16:creationId xmlns:a16="http://schemas.microsoft.com/office/drawing/2014/main" id="{C428C2D4-5BFD-488F-8531-57BC34987A0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6;p34">
              <a:extLst>
                <a:ext uri="{FF2B5EF4-FFF2-40B4-BE49-F238E27FC236}">
                  <a16:creationId xmlns:a16="http://schemas.microsoft.com/office/drawing/2014/main" id="{25EE0B62-D50F-456F-B387-7C1DB5D56267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7;p34">
              <a:extLst>
                <a:ext uri="{FF2B5EF4-FFF2-40B4-BE49-F238E27FC236}">
                  <a16:creationId xmlns:a16="http://schemas.microsoft.com/office/drawing/2014/main" id="{7F02BDEC-62A8-4669-A5CC-C8A71E3E2F80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8;p34">
              <a:extLst>
                <a:ext uri="{FF2B5EF4-FFF2-40B4-BE49-F238E27FC236}">
                  <a16:creationId xmlns:a16="http://schemas.microsoft.com/office/drawing/2014/main" id="{FA66E48B-F345-4130-9AFF-23D18CA7D569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9;p34">
              <a:extLst>
                <a:ext uri="{FF2B5EF4-FFF2-40B4-BE49-F238E27FC236}">
                  <a16:creationId xmlns:a16="http://schemas.microsoft.com/office/drawing/2014/main" id="{11B12D5C-F8AE-4DC9-A031-3E96C4955E35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90;p34">
              <a:extLst>
                <a:ext uri="{FF2B5EF4-FFF2-40B4-BE49-F238E27FC236}">
                  <a16:creationId xmlns:a16="http://schemas.microsoft.com/office/drawing/2014/main" id="{57B48037-FD39-480E-9FBD-B436D1F17F98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91;p34">
              <a:extLst>
                <a:ext uri="{FF2B5EF4-FFF2-40B4-BE49-F238E27FC236}">
                  <a16:creationId xmlns:a16="http://schemas.microsoft.com/office/drawing/2014/main" id="{483074C2-0173-4A0A-97A5-715C9A87E0D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92;p34">
              <a:extLst>
                <a:ext uri="{FF2B5EF4-FFF2-40B4-BE49-F238E27FC236}">
                  <a16:creationId xmlns:a16="http://schemas.microsoft.com/office/drawing/2014/main" id="{C71BEC39-8AD1-4DD8-8C03-2166A26B536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93;p34">
              <a:extLst>
                <a:ext uri="{FF2B5EF4-FFF2-40B4-BE49-F238E27FC236}">
                  <a16:creationId xmlns:a16="http://schemas.microsoft.com/office/drawing/2014/main" id="{F2D33872-DE59-40A6-84BA-17D8DC56DA5B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94;p34">
              <a:extLst>
                <a:ext uri="{FF2B5EF4-FFF2-40B4-BE49-F238E27FC236}">
                  <a16:creationId xmlns:a16="http://schemas.microsoft.com/office/drawing/2014/main" id="{9AE63F93-A5CE-42FC-83E0-4976B104A438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95;p34">
              <a:extLst>
                <a:ext uri="{FF2B5EF4-FFF2-40B4-BE49-F238E27FC236}">
                  <a16:creationId xmlns:a16="http://schemas.microsoft.com/office/drawing/2014/main" id="{08576758-C8A1-4A01-A302-64C58ED6A45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96;p34">
              <a:extLst>
                <a:ext uri="{FF2B5EF4-FFF2-40B4-BE49-F238E27FC236}">
                  <a16:creationId xmlns:a16="http://schemas.microsoft.com/office/drawing/2014/main" id="{7E9592E9-2EED-48EC-840E-086ABA9162A8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97;p34">
              <a:extLst>
                <a:ext uri="{FF2B5EF4-FFF2-40B4-BE49-F238E27FC236}">
                  <a16:creationId xmlns:a16="http://schemas.microsoft.com/office/drawing/2014/main" id="{7618EFC5-158D-4760-8AFC-4EB83C05B579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98;p34">
              <a:extLst>
                <a:ext uri="{FF2B5EF4-FFF2-40B4-BE49-F238E27FC236}">
                  <a16:creationId xmlns:a16="http://schemas.microsoft.com/office/drawing/2014/main" id="{1537A3FF-9B35-4393-B635-5A75502E3C9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99;p34">
              <a:extLst>
                <a:ext uri="{FF2B5EF4-FFF2-40B4-BE49-F238E27FC236}">
                  <a16:creationId xmlns:a16="http://schemas.microsoft.com/office/drawing/2014/main" id="{193D4FE3-BD97-4B9A-B088-678001F0C63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00;p34">
              <a:extLst>
                <a:ext uri="{FF2B5EF4-FFF2-40B4-BE49-F238E27FC236}">
                  <a16:creationId xmlns:a16="http://schemas.microsoft.com/office/drawing/2014/main" id="{720D721A-DC49-46EA-A0DD-BCABE5F505B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01;p34">
              <a:extLst>
                <a:ext uri="{FF2B5EF4-FFF2-40B4-BE49-F238E27FC236}">
                  <a16:creationId xmlns:a16="http://schemas.microsoft.com/office/drawing/2014/main" id="{8E7D7AE8-4770-4A23-BA66-5646C507455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ZoneTexte 246">
            <a:extLst>
              <a:ext uri="{FF2B5EF4-FFF2-40B4-BE49-F238E27FC236}">
                <a16:creationId xmlns:a16="http://schemas.microsoft.com/office/drawing/2014/main" id="{0C9BA1E1-2C07-464B-BBEF-6FAFFF3CBC92}"/>
              </a:ext>
            </a:extLst>
          </p:cNvPr>
          <p:cNvSpPr txBox="1"/>
          <p:nvPr/>
        </p:nvSpPr>
        <p:spPr>
          <a:xfrm>
            <a:off x="3860680" y="4016517"/>
            <a:ext cx="1362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Démonstration</a:t>
            </a:r>
          </a:p>
        </p:txBody>
      </p:sp>
      <p:grpSp>
        <p:nvGrpSpPr>
          <p:cNvPr id="248" name="Google Shape;764;p34">
            <a:extLst>
              <a:ext uri="{FF2B5EF4-FFF2-40B4-BE49-F238E27FC236}">
                <a16:creationId xmlns:a16="http://schemas.microsoft.com/office/drawing/2014/main" id="{67E514FF-75F0-4FCB-9025-085F6783FFF7}"/>
              </a:ext>
            </a:extLst>
          </p:cNvPr>
          <p:cNvGrpSpPr/>
          <p:nvPr/>
        </p:nvGrpSpPr>
        <p:grpSpPr>
          <a:xfrm>
            <a:off x="6919063" y="3607449"/>
            <a:ext cx="1600763" cy="1070610"/>
            <a:chOff x="5073691" y="902548"/>
            <a:chExt cx="3261321" cy="3333192"/>
          </a:xfrm>
        </p:grpSpPr>
        <p:sp>
          <p:nvSpPr>
            <p:cNvPr id="249" name="Google Shape;765;p34">
              <a:extLst>
                <a:ext uri="{FF2B5EF4-FFF2-40B4-BE49-F238E27FC236}">
                  <a16:creationId xmlns:a16="http://schemas.microsoft.com/office/drawing/2014/main" id="{E75457CB-9C61-482D-8F2C-FA8DBFD52BB2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66;p34">
              <a:extLst>
                <a:ext uri="{FF2B5EF4-FFF2-40B4-BE49-F238E27FC236}">
                  <a16:creationId xmlns:a16="http://schemas.microsoft.com/office/drawing/2014/main" id="{5EC9C3BB-98F1-4E3C-AD62-7CDC679AA226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67;p34">
              <a:extLst>
                <a:ext uri="{FF2B5EF4-FFF2-40B4-BE49-F238E27FC236}">
                  <a16:creationId xmlns:a16="http://schemas.microsoft.com/office/drawing/2014/main" id="{3719E15D-BA89-4CAB-93EF-7D36C8923484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68;p34">
              <a:extLst>
                <a:ext uri="{FF2B5EF4-FFF2-40B4-BE49-F238E27FC236}">
                  <a16:creationId xmlns:a16="http://schemas.microsoft.com/office/drawing/2014/main" id="{0831B310-6296-4E41-8586-1A259724373A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69;p34">
              <a:extLst>
                <a:ext uri="{FF2B5EF4-FFF2-40B4-BE49-F238E27FC236}">
                  <a16:creationId xmlns:a16="http://schemas.microsoft.com/office/drawing/2014/main" id="{42C0BE4A-3348-4D51-BA71-FCE1882D5F8F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70;p34">
              <a:extLst>
                <a:ext uri="{FF2B5EF4-FFF2-40B4-BE49-F238E27FC236}">
                  <a16:creationId xmlns:a16="http://schemas.microsoft.com/office/drawing/2014/main" id="{C56AC63D-5D7A-4556-A330-B64C4888A7AE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71;p34">
              <a:extLst>
                <a:ext uri="{FF2B5EF4-FFF2-40B4-BE49-F238E27FC236}">
                  <a16:creationId xmlns:a16="http://schemas.microsoft.com/office/drawing/2014/main" id="{BBAF4006-01F0-4BA5-914D-B25BC6F072B4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72;p34">
              <a:extLst>
                <a:ext uri="{FF2B5EF4-FFF2-40B4-BE49-F238E27FC236}">
                  <a16:creationId xmlns:a16="http://schemas.microsoft.com/office/drawing/2014/main" id="{1D4CAE79-2C9B-496D-B5B1-58171BCC8EA1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73;p34">
              <a:extLst>
                <a:ext uri="{FF2B5EF4-FFF2-40B4-BE49-F238E27FC236}">
                  <a16:creationId xmlns:a16="http://schemas.microsoft.com/office/drawing/2014/main" id="{010F97E2-1C10-47FF-ABE8-DB5BD950F4A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74;p34">
              <a:extLst>
                <a:ext uri="{FF2B5EF4-FFF2-40B4-BE49-F238E27FC236}">
                  <a16:creationId xmlns:a16="http://schemas.microsoft.com/office/drawing/2014/main" id="{C623A853-FE67-4F73-A3E0-E6C7E38C71AA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75;p34">
              <a:extLst>
                <a:ext uri="{FF2B5EF4-FFF2-40B4-BE49-F238E27FC236}">
                  <a16:creationId xmlns:a16="http://schemas.microsoft.com/office/drawing/2014/main" id="{CF29CCCD-8337-4F1C-A454-75F4435F785A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76;p34">
              <a:extLst>
                <a:ext uri="{FF2B5EF4-FFF2-40B4-BE49-F238E27FC236}">
                  <a16:creationId xmlns:a16="http://schemas.microsoft.com/office/drawing/2014/main" id="{73BBA7AB-5F44-40B0-82D1-72662181616D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77;p34">
              <a:extLst>
                <a:ext uri="{FF2B5EF4-FFF2-40B4-BE49-F238E27FC236}">
                  <a16:creationId xmlns:a16="http://schemas.microsoft.com/office/drawing/2014/main" id="{9B3AD299-29DE-463B-ACD7-9007C9C135C1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78;p34">
              <a:extLst>
                <a:ext uri="{FF2B5EF4-FFF2-40B4-BE49-F238E27FC236}">
                  <a16:creationId xmlns:a16="http://schemas.microsoft.com/office/drawing/2014/main" id="{CCB25ECF-AB27-4AFB-8A75-CEBF25C45D4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79;p34">
              <a:extLst>
                <a:ext uri="{FF2B5EF4-FFF2-40B4-BE49-F238E27FC236}">
                  <a16:creationId xmlns:a16="http://schemas.microsoft.com/office/drawing/2014/main" id="{EECF7021-F0EC-4292-83C2-C6AD00650F24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0;p34">
              <a:extLst>
                <a:ext uri="{FF2B5EF4-FFF2-40B4-BE49-F238E27FC236}">
                  <a16:creationId xmlns:a16="http://schemas.microsoft.com/office/drawing/2014/main" id="{6BE06EDC-9012-4264-8FDA-CA7EE9DD2153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1;p34">
              <a:extLst>
                <a:ext uri="{FF2B5EF4-FFF2-40B4-BE49-F238E27FC236}">
                  <a16:creationId xmlns:a16="http://schemas.microsoft.com/office/drawing/2014/main" id="{1BCB7C94-AB94-4842-B15D-28F1F7652F73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2;p34">
              <a:extLst>
                <a:ext uri="{FF2B5EF4-FFF2-40B4-BE49-F238E27FC236}">
                  <a16:creationId xmlns:a16="http://schemas.microsoft.com/office/drawing/2014/main" id="{10F67721-25AE-4E4F-A01B-25DC7AF98B39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3;p34">
              <a:extLst>
                <a:ext uri="{FF2B5EF4-FFF2-40B4-BE49-F238E27FC236}">
                  <a16:creationId xmlns:a16="http://schemas.microsoft.com/office/drawing/2014/main" id="{74CE01FA-BAEA-4E34-BC84-83108EFC7B1F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4;p34">
              <a:extLst>
                <a:ext uri="{FF2B5EF4-FFF2-40B4-BE49-F238E27FC236}">
                  <a16:creationId xmlns:a16="http://schemas.microsoft.com/office/drawing/2014/main" id="{3D445853-D43F-4AB9-B368-108E6698BE17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5;p34">
              <a:extLst>
                <a:ext uri="{FF2B5EF4-FFF2-40B4-BE49-F238E27FC236}">
                  <a16:creationId xmlns:a16="http://schemas.microsoft.com/office/drawing/2014/main" id="{F5FB20D9-59FC-4E55-BB0C-EAFFCE643E9C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6;p34">
              <a:extLst>
                <a:ext uri="{FF2B5EF4-FFF2-40B4-BE49-F238E27FC236}">
                  <a16:creationId xmlns:a16="http://schemas.microsoft.com/office/drawing/2014/main" id="{21F544A7-068C-41CC-84D7-60DD507C7FE7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87;p34">
              <a:extLst>
                <a:ext uri="{FF2B5EF4-FFF2-40B4-BE49-F238E27FC236}">
                  <a16:creationId xmlns:a16="http://schemas.microsoft.com/office/drawing/2014/main" id="{FDEA59C6-AD05-4161-8FC1-3FA84BAE4EEE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88;p34">
              <a:extLst>
                <a:ext uri="{FF2B5EF4-FFF2-40B4-BE49-F238E27FC236}">
                  <a16:creationId xmlns:a16="http://schemas.microsoft.com/office/drawing/2014/main" id="{626B0290-5A3D-448B-A50A-6483CC7CA37B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89;p34">
              <a:extLst>
                <a:ext uri="{FF2B5EF4-FFF2-40B4-BE49-F238E27FC236}">
                  <a16:creationId xmlns:a16="http://schemas.microsoft.com/office/drawing/2014/main" id="{71344757-0294-4611-BE0F-28D9D3268814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;p34">
              <a:extLst>
                <a:ext uri="{FF2B5EF4-FFF2-40B4-BE49-F238E27FC236}">
                  <a16:creationId xmlns:a16="http://schemas.microsoft.com/office/drawing/2014/main" id="{B796313C-AA69-4E9F-AB71-1E8752B0B9AC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1;p34">
              <a:extLst>
                <a:ext uri="{FF2B5EF4-FFF2-40B4-BE49-F238E27FC236}">
                  <a16:creationId xmlns:a16="http://schemas.microsoft.com/office/drawing/2014/main" id="{50769C9A-5877-4F34-8309-7D904EDA95AB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2;p34">
              <a:extLst>
                <a:ext uri="{FF2B5EF4-FFF2-40B4-BE49-F238E27FC236}">
                  <a16:creationId xmlns:a16="http://schemas.microsoft.com/office/drawing/2014/main" id="{F46ABD69-0002-49AE-BFC3-0326923450E7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3;p34">
              <a:extLst>
                <a:ext uri="{FF2B5EF4-FFF2-40B4-BE49-F238E27FC236}">
                  <a16:creationId xmlns:a16="http://schemas.microsoft.com/office/drawing/2014/main" id="{D2C32872-AF07-4540-BF0A-1B8224FC330B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4;p34">
              <a:extLst>
                <a:ext uri="{FF2B5EF4-FFF2-40B4-BE49-F238E27FC236}">
                  <a16:creationId xmlns:a16="http://schemas.microsoft.com/office/drawing/2014/main" id="{49BD0A00-2FCF-43B9-98B9-19071C419569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5;p34">
              <a:extLst>
                <a:ext uri="{FF2B5EF4-FFF2-40B4-BE49-F238E27FC236}">
                  <a16:creationId xmlns:a16="http://schemas.microsoft.com/office/drawing/2014/main" id="{1F3823D0-A05B-4599-B222-5554D918749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6;p34">
              <a:extLst>
                <a:ext uri="{FF2B5EF4-FFF2-40B4-BE49-F238E27FC236}">
                  <a16:creationId xmlns:a16="http://schemas.microsoft.com/office/drawing/2014/main" id="{973E8E4A-3C05-4036-91AE-3049639E328A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7;p34">
              <a:extLst>
                <a:ext uri="{FF2B5EF4-FFF2-40B4-BE49-F238E27FC236}">
                  <a16:creationId xmlns:a16="http://schemas.microsoft.com/office/drawing/2014/main" id="{DED1F08E-751E-486E-8F9B-EBE5140BAB94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8;p34">
              <a:extLst>
                <a:ext uri="{FF2B5EF4-FFF2-40B4-BE49-F238E27FC236}">
                  <a16:creationId xmlns:a16="http://schemas.microsoft.com/office/drawing/2014/main" id="{A4DBEE47-DA7A-4328-81CF-7724E1E52380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9;p34">
              <a:extLst>
                <a:ext uri="{FF2B5EF4-FFF2-40B4-BE49-F238E27FC236}">
                  <a16:creationId xmlns:a16="http://schemas.microsoft.com/office/drawing/2014/main" id="{835EAF65-B215-4ADF-A57A-D4D60FF0A35D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00;p34">
              <a:extLst>
                <a:ext uri="{FF2B5EF4-FFF2-40B4-BE49-F238E27FC236}">
                  <a16:creationId xmlns:a16="http://schemas.microsoft.com/office/drawing/2014/main" id="{921EB2F5-2162-4F94-8900-1B8C0CFB3D8B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01;p34">
              <a:extLst>
                <a:ext uri="{FF2B5EF4-FFF2-40B4-BE49-F238E27FC236}">
                  <a16:creationId xmlns:a16="http://schemas.microsoft.com/office/drawing/2014/main" id="{CEBCA887-6F05-4CD4-AE1E-CE62C8529763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ZoneTexte 285">
            <a:extLst>
              <a:ext uri="{FF2B5EF4-FFF2-40B4-BE49-F238E27FC236}">
                <a16:creationId xmlns:a16="http://schemas.microsoft.com/office/drawing/2014/main" id="{4E6DEF22-F886-4C2C-A757-0AA2BC588966}"/>
              </a:ext>
            </a:extLst>
          </p:cNvPr>
          <p:cNvSpPr txBox="1"/>
          <p:nvPr/>
        </p:nvSpPr>
        <p:spPr>
          <a:xfrm>
            <a:off x="7086700" y="3997035"/>
            <a:ext cx="122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Big Shoulders Stencil Text" panose="020B0604020202020204" charset="0"/>
              </a:rPr>
              <a:t>Conclusion</a:t>
            </a:r>
          </a:p>
        </p:txBody>
      </p:sp>
      <p:cxnSp>
        <p:nvCxnSpPr>
          <p:cNvPr id="295" name="Google Shape;868;p37">
            <a:extLst>
              <a:ext uri="{FF2B5EF4-FFF2-40B4-BE49-F238E27FC236}">
                <a16:creationId xmlns:a16="http://schemas.microsoft.com/office/drawing/2014/main" id="{8A45903A-B58C-40FD-B21B-E86962048621}"/>
              </a:ext>
            </a:extLst>
          </p:cNvPr>
          <p:cNvCxnSpPr>
            <a:cxnSpLocks/>
          </p:cNvCxnSpPr>
          <p:nvPr/>
        </p:nvCxnSpPr>
        <p:spPr>
          <a:xfrm flipV="1">
            <a:off x="1838080" y="1777822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Forme libre : forme 288">
            <a:extLst>
              <a:ext uri="{FF2B5EF4-FFF2-40B4-BE49-F238E27FC236}">
                <a16:creationId xmlns:a16="http://schemas.microsoft.com/office/drawing/2014/main" id="{B9782E94-AACB-49B6-A698-5EF94C6DFA86}"/>
              </a:ext>
            </a:extLst>
          </p:cNvPr>
          <p:cNvSpPr/>
          <p:nvPr/>
        </p:nvSpPr>
        <p:spPr>
          <a:xfrm>
            <a:off x="5139447" y="2042160"/>
            <a:ext cx="3229643" cy="969220"/>
          </a:xfrm>
          <a:custGeom>
            <a:avLst/>
            <a:gdLst>
              <a:gd name="connsiteX0" fmla="*/ 2754873 w 3229643"/>
              <a:gd name="connsiteY0" fmla="*/ 0 h 969220"/>
              <a:gd name="connsiteX1" fmla="*/ 3044433 w 3229643"/>
              <a:gd name="connsiteY1" fmla="*/ 868680 h 969220"/>
              <a:gd name="connsiteX2" fmla="*/ 293613 w 3229643"/>
              <a:gd name="connsiteY2" fmla="*/ 960120 h 969220"/>
              <a:gd name="connsiteX3" fmla="*/ 209793 w 3229643"/>
              <a:gd name="connsiteY3" fmla="*/ 952500 h 96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9643" h="969220">
                <a:moveTo>
                  <a:pt x="2754873" y="0"/>
                </a:moveTo>
                <a:cubicBezTo>
                  <a:pt x="3104758" y="354330"/>
                  <a:pt x="3454643" y="708660"/>
                  <a:pt x="3044433" y="868680"/>
                </a:cubicBezTo>
                <a:cubicBezTo>
                  <a:pt x="2634223" y="1028700"/>
                  <a:pt x="766053" y="946150"/>
                  <a:pt x="293613" y="960120"/>
                </a:cubicBezTo>
                <a:cubicBezTo>
                  <a:pt x="-178827" y="974090"/>
                  <a:pt x="15483" y="963295"/>
                  <a:pt x="209793" y="95250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03" name="Google Shape;868;p37">
            <a:extLst>
              <a:ext uri="{FF2B5EF4-FFF2-40B4-BE49-F238E27FC236}">
                <a16:creationId xmlns:a16="http://schemas.microsoft.com/office/drawing/2014/main" id="{7630C9AB-30F0-44D7-B970-B0F3CC916778}"/>
              </a:ext>
            </a:extLst>
          </p:cNvPr>
          <p:cNvCxnSpPr>
            <a:cxnSpLocks/>
          </p:cNvCxnSpPr>
          <p:nvPr/>
        </p:nvCxnSpPr>
        <p:spPr>
          <a:xfrm flipV="1">
            <a:off x="1875598" y="4103092"/>
            <a:ext cx="1895034" cy="660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</a:t>
            </a:r>
            <a:endParaRPr dirty="0"/>
          </a:p>
        </p:txBody>
      </p:sp>
      <p:sp>
        <p:nvSpPr>
          <p:cNvPr id="722" name="Google Shape;722;p34"/>
          <p:cNvSpPr txBox="1">
            <a:spLocks noGrp="1"/>
          </p:cNvSpPr>
          <p:nvPr>
            <p:ph type="title" idx="2"/>
          </p:nvPr>
        </p:nvSpPr>
        <p:spPr>
          <a:xfrm>
            <a:off x="1536687" y="1607721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Langage</a:t>
            </a:r>
            <a:endParaRPr dirty="0"/>
          </a:p>
        </p:txBody>
      </p:sp>
      <p:sp>
        <p:nvSpPr>
          <p:cNvPr id="723" name="Google Shape;723;p34"/>
          <p:cNvSpPr txBox="1">
            <a:spLocks noGrp="1"/>
          </p:cNvSpPr>
          <p:nvPr>
            <p:ph type="title" idx="3"/>
          </p:nvPr>
        </p:nvSpPr>
        <p:spPr>
          <a:xfrm>
            <a:off x="4811600" y="1620504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Logiciel</a:t>
            </a:r>
            <a:endParaRPr dirty="0"/>
          </a:p>
        </p:txBody>
      </p:sp>
      <p:sp>
        <p:nvSpPr>
          <p:cNvPr id="724" name="Google Shape;724;p34"/>
          <p:cNvSpPr txBox="1">
            <a:spLocks noGrp="1"/>
          </p:cNvSpPr>
          <p:nvPr>
            <p:ph type="subTitle" idx="1"/>
          </p:nvPr>
        </p:nvSpPr>
        <p:spPr>
          <a:xfrm>
            <a:off x="48047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(MySQL)</a:t>
            </a:r>
            <a:endParaRPr sz="2000" dirty="0"/>
          </a:p>
        </p:txBody>
      </p:sp>
      <p:sp>
        <p:nvSpPr>
          <p:cNvPr id="725" name="Google Shape;725;p34"/>
          <p:cNvSpPr txBox="1">
            <a:spLocks noGrp="1"/>
          </p:cNvSpPr>
          <p:nvPr>
            <p:ph type="subTitle" idx="4"/>
          </p:nvPr>
        </p:nvSpPr>
        <p:spPr>
          <a:xfrm>
            <a:off x="1596850" y="3285625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(Procédural)</a:t>
            </a:r>
            <a:endParaRPr sz="2000" dirty="0"/>
          </a:p>
        </p:txBody>
      </p:sp>
      <p:grpSp>
        <p:nvGrpSpPr>
          <p:cNvPr id="726" name="Google Shape;726;p34"/>
          <p:cNvGrpSpPr/>
          <p:nvPr/>
        </p:nvGrpSpPr>
        <p:grpSpPr>
          <a:xfrm>
            <a:off x="2269473" y="2177250"/>
            <a:ext cx="1227347" cy="1156033"/>
            <a:chOff x="5110498" y="902548"/>
            <a:chExt cx="3147851" cy="3311468"/>
          </a:xfrm>
        </p:grpSpPr>
        <p:sp>
          <p:nvSpPr>
            <p:cNvPr id="727" name="Google Shape;727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34"/>
          <p:cNvGrpSpPr/>
          <p:nvPr/>
        </p:nvGrpSpPr>
        <p:grpSpPr>
          <a:xfrm>
            <a:off x="5513672" y="2175142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4"/>
          <p:cNvGrpSpPr/>
          <p:nvPr/>
        </p:nvGrpSpPr>
        <p:grpSpPr>
          <a:xfrm rot="-1075952" flipH="1">
            <a:off x="1662927" y="1952723"/>
            <a:ext cx="510257" cy="775108"/>
            <a:chOff x="5849300" y="1588875"/>
            <a:chExt cx="358200" cy="544125"/>
          </a:xfrm>
        </p:grpSpPr>
        <p:sp>
          <p:nvSpPr>
            <p:cNvPr id="807" name="Google Shape;807;p34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4"/>
          <p:cNvGrpSpPr/>
          <p:nvPr/>
        </p:nvGrpSpPr>
        <p:grpSpPr>
          <a:xfrm rot="-575119" flipH="1">
            <a:off x="1315683" y="2649715"/>
            <a:ext cx="911352" cy="300781"/>
            <a:chOff x="5863950" y="1949025"/>
            <a:chExt cx="639775" cy="211150"/>
          </a:xfrm>
        </p:grpSpPr>
        <p:sp>
          <p:nvSpPr>
            <p:cNvPr id="810" name="Google Shape;810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4"/>
          <p:cNvGrpSpPr/>
          <p:nvPr/>
        </p:nvGrpSpPr>
        <p:grpSpPr>
          <a:xfrm rot="1800048">
            <a:off x="6595229" y="2279050"/>
            <a:ext cx="911401" cy="300797"/>
            <a:chOff x="5863950" y="1949025"/>
            <a:chExt cx="639775" cy="211150"/>
          </a:xfrm>
        </p:grpSpPr>
        <p:sp>
          <p:nvSpPr>
            <p:cNvPr id="813" name="Google Shape;813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4"/>
          <p:cNvGrpSpPr/>
          <p:nvPr/>
        </p:nvGrpSpPr>
        <p:grpSpPr>
          <a:xfrm rot="-9899933" flipH="1">
            <a:off x="3526323" y="2969166"/>
            <a:ext cx="911324" cy="300771"/>
            <a:chOff x="5863950" y="1949025"/>
            <a:chExt cx="639775" cy="211150"/>
          </a:xfrm>
        </p:grpSpPr>
        <p:sp>
          <p:nvSpPr>
            <p:cNvPr id="816" name="Google Shape;816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4"/>
          <p:cNvGrpSpPr/>
          <p:nvPr/>
        </p:nvGrpSpPr>
        <p:grpSpPr>
          <a:xfrm rot="-7200048">
            <a:off x="4750674" y="2536853"/>
            <a:ext cx="911401" cy="300797"/>
            <a:chOff x="5863950" y="1949025"/>
            <a:chExt cx="639775" cy="211150"/>
          </a:xfrm>
        </p:grpSpPr>
        <p:sp>
          <p:nvSpPr>
            <p:cNvPr id="819" name="Google Shape;819;p3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élécharger XAMPP (gratuit) - Clubic">
            <a:extLst>
              <a:ext uri="{FF2B5EF4-FFF2-40B4-BE49-F238E27FC236}">
                <a16:creationId xmlns:a16="http://schemas.microsoft.com/office/drawing/2014/main" id="{AADBBF21-3071-A3F2-5DB3-2477DE0E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897" y="2537659"/>
            <a:ext cx="479512" cy="4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— Wikipédia">
            <a:extLst>
              <a:ext uri="{FF2B5EF4-FFF2-40B4-BE49-F238E27FC236}">
                <a16:creationId xmlns:a16="http://schemas.microsoft.com/office/drawing/2014/main" id="{0DB9452B-CA09-171A-049A-A56A028D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304" y="2554606"/>
            <a:ext cx="719728" cy="38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764;p34">
            <a:extLst>
              <a:ext uri="{FF2B5EF4-FFF2-40B4-BE49-F238E27FC236}">
                <a16:creationId xmlns:a16="http://schemas.microsoft.com/office/drawing/2014/main" id="{BB2C9F70-158B-9E93-6B93-5CA6C1AE74B0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3" name="Google Shape;765;p34">
              <a:extLst>
                <a:ext uri="{FF2B5EF4-FFF2-40B4-BE49-F238E27FC236}">
                  <a16:creationId xmlns:a16="http://schemas.microsoft.com/office/drawing/2014/main" id="{8F77D8F7-BF69-F297-3519-FFB231DCD1D9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6;p34">
              <a:extLst>
                <a:ext uri="{FF2B5EF4-FFF2-40B4-BE49-F238E27FC236}">
                  <a16:creationId xmlns:a16="http://schemas.microsoft.com/office/drawing/2014/main" id="{7186DC6B-DD7A-BD50-0C66-9AE7063BFE0A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67;p34">
              <a:extLst>
                <a:ext uri="{FF2B5EF4-FFF2-40B4-BE49-F238E27FC236}">
                  <a16:creationId xmlns:a16="http://schemas.microsoft.com/office/drawing/2014/main" id="{FFD99718-3874-6157-770D-9DEB7A5BBE2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8;p34">
              <a:extLst>
                <a:ext uri="{FF2B5EF4-FFF2-40B4-BE49-F238E27FC236}">
                  <a16:creationId xmlns:a16="http://schemas.microsoft.com/office/drawing/2014/main" id="{AF1A3C6F-78AD-F957-BDE5-B0AE69254EC0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9;p34">
              <a:extLst>
                <a:ext uri="{FF2B5EF4-FFF2-40B4-BE49-F238E27FC236}">
                  <a16:creationId xmlns:a16="http://schemas.microsoft.com/office/drawing/2014/main" id="{F107AE82-F989-95FE-0BB7-89A7D441D055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0;p34">
              <a:extLst>
                <a:ext uri="{FF2B5EF4-FFF2-40B4-BE49-F238E27FC236}">
                  <a16:creationId xmlns:a16="http://schemas.microsoft.com/office/drawing/2014/main" id="{B0B73AC7-74D7-016B-3E6E-5614F9FEE982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1;p34">
              <a:extLst>
                <a:ext uri="{FF2B5EF4-FFF2-40B4-BE49-F238E27FC236}">
                  <a16:creationId xmlns:a16="http://schemas.microsoft.com/office/drawing/2014/main" id="{E4BFBCD1-4477-EE0A-2365-0A4B34E6EE2C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2;p34">
              <a:extLst>
                <a:ext uri="{FF2B5EF4-FFF2-40B4-BE49-F238E27FC236}">
                  <a16:creationId xmlns:a16="http://schemas.microsoft.com/office/drawing/2014/main" id="{49D5D246-DE2E-D4E2-3645-C4A0A2CE0B47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3;p34">
              <a:extLst>
                <a:ext uri="{FF2B5EF4-FFF2-40B4-BE49-F238E27FC236}">
                  <a16:creationId xmlns:a16="http://schemas.microsoft.com/office/drawing/2014/main" id="{40821EDA-525B-4DA2-C1DD-F29DE79157F6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4;p34">
              <a:extLst>
                <a:ext uri="{FF2B5EF4-FFF2-40B4-BE49-F238E27FC236}">
                  <a16:creationId xmlns:a16="http://schemas.microsoft.com/office/drawing/2014/main" id="{AF3600DA-4937-55E3-4843-E3044C5E081B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5;p34">
              <a:extLst>
                <a:ext uri="{FF2B5EF4-FFF2-40B4-BE49-F238E27FC236}">
                  <a16:creationId xmlns:a16="http://schemas.microsoft.com/office/drawing/2014/main" id="{0D5FD35A-6541-0B96-B88F-CE7D7C8837AF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6;p34">
              <a:extLst>
                <a:ext uri="{FF2B5EF4-FFF2-40B4-BE49-F238E27FC236}">
                  <a16:creationId xmlns:a16="http://schemas.microsoft.com/office/drawing/2014/main" id="{4BF24E4F-AC4B-3FDA-E4DA-9C4B70A57184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7;p34">
              <a:extLst>
                <a:ext uri="{FF2B5EF4-FFF2-40B4-BE49-F238E27FC236}">
                  <a16:creationId xmlns:a16="http://schemas.microsoft.com/office/drawing/2014/main" id="{32CF94F6-A79F-3C65-BB8E-2EDB5EB5C8BA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8;p34">
              <a:extLst>
                <a:ext uri="{FF2B5EF4-FFF2-40B4-BE49-F238E27FC236}">
                  <a16:creationId xmlns:a16="http://schemas.microsoft.com/office/drawing/2014/main" id="{6D71CDB5-4C24-ED55-E91C-6574660759F8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9;p34">
              <a:extLst>
                <a:ext uri="{FF2B5EF4-FFF2-40B4-BE49-F238E27FC236}">
                  <a16:creationId xmlns:a16="http://schemas.microsoft.com/office/drawing/2014/main" id="{C8D32758-A9A0-7DBC-8618-40F3C6949777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;p34">
              <a:extLst>
                <a:ext uri="{FF2B5EF4-FFF2-40B4-BE49-F238E27FC236}">
                  <a16:creationId xmlns:a16="http://schemas.microsoft.com/office/drawing/2014/main" id="{92A13313-11D6-40E0-0FCC-3F5ECA687BD6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1;p34">
              <a:extLst>
                <a:ext uri="{FF2B5EF4-FFF2-40B4-BE49-F238E27FC236}">
                  <a16:creationId xmlns:a16="http://schemas.microsoft.com/office/drawing/2014/main" id="{04065391-3CB2-58FB-0BCD-01FC1CE7070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2;p34">
              <a:extLst>
                <a:ext uri="{FF2B5EF4-FFF2-40B4-BE49-F238E27FC236}">
                  <a16:creationId xmlns:a16="http://schemas.microsoft.com/office/drawing/2014/main" id="{DA842F34-F574-D890-035B-5739D80C0816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3;p34">
              <a:extLst>
                <a:ext uri="{FF2B5EF4-FFF2-40B4-BE49-F238E27FC236}">
                  <a16:creationId xmlns:a16="http://schemas.microsoft.com/office/drawing/2014/main" id="{1B16E5BD-28A8-1E97-454F-E9C61C01986A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4;p34">
              <a:extLst>
                <a:ext uri="{FF2B5EF4-FFF2-40B4-BE49-F238E27FC236}">
                  <a16:creationId xmlns:a16="http://schemas.microsoft.com/office/drawing/2014/main" id="{D9921CDF-9065-6288-8D48-1B8783BEF7D9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;p34">
              <a:extLst>
                <a:ext uri="{FF2B5EF4-FFF2-40B4-BE49-F238E27FC236}">
                  <a16:creationId xmlns:a16="http://schemas.microsoft.com/office/drawing/2014/main" id="{CD52D520-3193-B256-2B60-40B7BD814FA8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6;p34">
              <a:extLst>
                <a:ext uri="{FF2B5EF4-FFF2-40B4-BE49-F238E27FC236}">
                  <a16:creationId xmlns:a16="http://schemas.microsoft.com/office/drawing/2014/main" id="{6E6FE10D-30A6-9497-CED5-14BE9CC342F2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7;p34">
              <a:extLst>
                <a:ext uri="{FF2B5EF4-FFF2-40B4-BE49-F238E27FC236}">
                  <a16:creationId xmlns:a16="http://schemas.microsoft.com/office/drawing/2014/main" id="{06412039-6599-ECD4-60E8-52583F66C5B2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8;p34">
              <a:extLst>
                <a:ext uri="{FF2B5EF4-FFF2-40B4-BE49-F238E27FC236}">
                  <a16:creationId xmlns:a16="http://schemas.microsoft.com/office/drawing/2014/main" id="{E9A7E35B-EEE3-6A4E-4A6B-92B2727BCCA4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9;p34">
              <a:extLst>
                <a:ext uri="{FF2B5EF4-FFF2-40B4-BE49-F238E27FC236}">
                  <a16:creationId xmlns:a16="http://schemas.microsoft.com/office/drawing/2014/main" id="{ED5FF19C-0610-01C2-2A19-B0E9EF5C5482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0;p34">
              <a:extLst>
                <a:ext uri="{FF2B5EF4-FFF2-40B4-BE49-F238E27FC236}">
                  <a16:creationId xmlns:a16="http://schemas.microsoft.com/office/drawing/2014/main" id="{5ACEBDFB-B2CA-7C73-F05B-26693B1E754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1;p34">
              <a:extLst>
                <a:ext uri="{FF2B5EF4-FFF2-40B4-BE49-F238E27FC236}">
                  <a16:creationId xmlns:a16="http://schemas.microsoft.com/office/drawing/2014/main" id="{1A51D4D3-6AE3-B62B-8EA1-3C4C5C1BD8BE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2;p34">
              <a:extLst>
                <a:ext uri="{FF2B5EF4-FFF2-40B4-BE49-F238E27FC236}">
                  <a16:creationId xmlns:a16="http://schemas.microsoft.com/office/drawing/2014/main" id="{F38F3EE7-9FEB-24F1-43AF-4A1134F8199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3;p34">
              <a:extLst>
                <a:ext uri="{FF2B5EF4-FFF2-40B4-BE49-F238E27FC236}">
                  <a16:creationId xmlns:a16="http://schemas.microsoft.com/office/drawing/2014/main" id="{BC166C58-3B4F-75DE-744A-4B7708CAFAA9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94;p34">
              <a:extLst>
                <a:ext uri="{FF2B5EF4-FFF2-40B4-BE49-F238E27FC236}">
                  <a16:creationId xmlns:a16="http://schemas.microsoft.com/office/drawing/2014/main" id="{7C32FF7E-5EA3-49B7-034A-330511622066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95;p34">
              <a:extLst>
                <a:ext uri="{FF2B5EF4-FFF2-40B4-BE49-F238E27FC236}">
                  <a16:creationId xmlns:a16="http://schemas.microsoft.com/office/drawing/2014/main" id="{E4AF4D2D-AA75-C31B-12E3-D94DDF351456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96;p34">
              <a:extLst>
                <a:ext uri="{FF2B5EF4-FFF2-40B4-BE49-F238E27FC236}">
                  <a16:creationId xmlns:a16="http://schemas.microsoft.com/office/drawing/2014/main" id="{A40FEE05-D74E-4C31-C7EE-702680DD189F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97;p34">
              <a:extLst>
                <a:ext uri="{FF2B5EF4-FFF2-40B4-BE49-F238E27FC236}">
                  <a16:creationId xmlns:a16="http://schemas.microsoft.com/office/drawing/2014/main" id="{007EFB4D-CC0B-7018-F558-E74988016B94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98;p34">
              <a:extLst>
                <a:ext uri="{FF2B5EF4-FFF2-40B4-BE49-F238E27FC236}">
                  <a16:creationId xmlns:a16="http://schemas.microsoft.com/office/drawing/2014/main" id="{4BC618F8-5717-CCF3-6E2A-1784C90ACB06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99;p34">
              <a:extLst>
                <a:ext uri="{FF2B5EF4-FFF2-40B4-BE49-F238E27FC236}">
                  <a16:creationId xmlns:a16="http://schemas.microsoft.com/office/drawing/2014/main" id="{8F260858-3209-244D-07A5-2808B48A48BE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00;p34">
              <a:extLst>
                <a:ext uri="{FF2B5EF4-FFF2-40B4-BE49-F238E27FC236}">
                  <a16:creationId xmlns:a16="http://schemas.microsoft.com/office/drawing/2014/main" id="{2501173E-C577-5963-97AD-C51F8D59FC98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01;p34">
              <a:extLst>
                <a:ext uri="{FF2B5EF4-FFF2-40B4-BE49-F238E27FC236}">
                  <a16:creationId xmlns:a16="http://schemas.microsoft.com/office/drawing/2014/main" id="{271FF6E6-21EA-68AF-44E2-B3653C0F3142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ZoneTexte 712">
            <a:extLst>
              <a:ext uri="{FF2B5EF4-FFF2-40B4-BE49-F238E27FC236}">
                <a16:creationId xmlns:a16="http://schemas.microsoft.com/office/drawing/2014/main" id="{CECB6883-F317-98E7-FA37-229AB43447F6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8200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36"/>
          <p:cNvPicPr preferRelativeResize="0"/>
          <p:nvPr/>
        </p:nvPicPr>
        <p:blipFill rotWithShape="1">
          <a:blip r:embed="rId3">
            <a:alphaModFix/>
          </a:blip>
          <a:srcRect t="6842" b="17969"/>
          <a:stretch/>
        </p:blipFill>
        <p:spPr>
          <a:xfrm flipH="1">
            <a:off x="4825325" y="540000"/>
            <a:ext cx="3600175" cy="40604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00;p33">
            <a:extLst>
              <a:ext uri="{FF2B5EF4-FFF2-40B4-BE49-F238E27FC236}">
                <a16:creationId xmlns:a16="http://schemas.microsoft.com/office/drawing/2014/main" id="{824F0FE6-ACC4-99B3-4274-36622285A531}"/>
              </a:ext>
            </a:extLst>
          </p:cNvPr>
          <p:cNvSpPr/>
          <p:nvPr/>
        </p:nvSpPr>
        <p:spPr>
          <a:xfrm>
            <a:off x="4695776" y="540000"/>
            <a:ext cx="3773407" cy="40604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B13C11-73CE-3E7D-F76E-0E715311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63" y="3104089"/>
            <a:ext cx="3094697" cy="1292291"/>
          </a:xfrm>
          <a:prstGeom prst="rect">
            <a:avLst/>
          </a:prstGeom>
        </p:spPr>
      </p:pic>
      <p:pic>
        <p:nvPicPr>
          <p:cNvPr id="2050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FB3873C4-5383-C9B6-E6C6-1FD924A4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7" y="1036719"/>
            <a:ext cx="1265968" cy="1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8;p36">
            <a:extLst>
              <a:ext uri="{FF2B5EF4-FFF2-40B4-BE49-F238E27FC236}">
                <a16:creationId xmlns:a16="http://schemas.microsoft.com/office/drawing/2014/main" id="{0FF6AC92-2547-F32E-787E-BF9B2CDFE806}"/>
              </a:ext>
            </a:extLst>
          </p:cNvPr>
          <p:cNvSpPr txBox="1">
            <a:spLocks/>
          </p:cNvSpPr>
          <p:nvPr/>
        </p:nvSpPr>
        <p:spPr>
          <a:xfrm>
            <a:off x="6150663" y="1327171"/>
            <a:ext cx="904233" cy="33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bdd.php</a:t>
            </a:r>
          </a:p>
        </p:txBody>
      </p:sp>
      <p:cxnSp>
        <p:nvCxnSpPr>
          <p:cNvPr id="11" name="Google Shape;870;p37">
            <a:extLst>
              <a:ext uri="{FF2B5EF4-FFF2-40B4-BE49-F238E27FC236}">
                <a16:creationId xmlns:a16="http://schemas.microsoft.com/office/drawing/2014/main" id="{AA67E20D-DBF5-EAF9-6DC5-964FE62EC8E4}"/>
              </a:ext>
            </a:extLst>
          </p:cNvPr>
          <p:cNvCxnSpPr>
            <a:cxnSpLocks/>
          </p:cNvCxnSpPr>
          <p:nvPr/>
        </p:nvCxnSpPr>
        <p:spPr>
          <a:xfrm>
            <a:off x="6553816" y="2395756"/>
            <a:ext cx="0" cy="6069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BAC343A0-F942-E335-27F9-6091E40CA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535" y="2620069"/>
            <a:ext cx="1836161" cy="1702891"/>
          </a:xfrm>
          <a:prstGeom prst="rect">
            <a:avLst/>
          </a:prstGeom>
        </p:spPr>
      </p:pic>
      <p:cxnSp>
        <p:nvCxnSpPr>
          <p:cNvPr id="20" name="Google Shape;870;p37">
            <a:extLst>
              <a:ext uri="{FF2B5EF4-FFF2-40B4-BE49-F238E27FC236}">
                <a16:creationId xmlns:a16="http://schemas.microsoft.com/office/drawing/2014/main" id="{58B66DE4-E80C-2542-1872-57079D4CA13D}"/>
              </a:ext>
            </a:extLst>
          </p:cNvPr>
          <p:cNvCxnSpPr>
            <a:cxnSpLocks/>
          </p:cNvCxnSpPr>
          <p:nvPr/>
        </p:nvCxnSpPr>
        <p:spPr>
          <a:xfrm>
            <a:off x="2582762" y="1963226"/>
            <a:ext cx="0" cy="6069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B8F63F3E-213A-432F-B9D5-471FB892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4" y="1036719"/>
            <a:ext cx="2800782" cy="7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764;p34">
            <a:extLst>
              <a:ext uri="{FF2B5EF4-FFF2-40B4-BE49-F238E27FC236}">
                <a16:creationId xmlns:a16="http://schemas.microsoft.com/office/drawing/2014/main" id="{6BAD2BB7-2629-AA4D-9A50-16085BDE6AC8}"/>
              </a:ext>
            </a:extLst>
          </p:cNvPr>
          <p:cNvGrpSpPr/>
          <p:nvPr/>
        </p:nvGrpSpPr>
        <p:grpSpPr>
          <a:xfrm>
            <a:off x="7919254" y="0"/>
            <a:ext cx="1271589" cy="1163617"/>
            <a:chOff x="5073691" y="902548"/>
            <a:chExt cx="3261321" cy="3333192"/>
          </a:xfrm>
        </p:grpSpPr>
        <p:sp>
          <p:nvSpPr>
            <p:cNvPr id="22" name="Google Shape;765;p34">
              <a:extLst>
                <a:ext uri="{FF2B5EF4-FFF2-40B4-BE49-F238E27FC236}">
                  <a16:creationId xmlns:a16="http://schemas.microsoft.com/office/drawing/2014/main" id="{33C783AA-4F57-587A-E627-8CBE1E3429FA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34">
              <a:extLst>
                <a:ext uri="{FF2B5EF4-FFF2-40B4-BE49-F238E27FC236}">
                  <a16:creationId xmlns:a16="http://schemas.microsoft.com/office/drawing/2014/main" id="{9A12F491-4386-DAC7-C93B-614B5A00792B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34">
              <a:extLst>
                <a:ext uri="{FF2B5EF4-FFF2-40B4-BE49-F238E27FC236}">
                  <a16:creationId xmlns:a16="http://schemas.microsoft.com/office/drawing/2014/main" id="{8AE14E5F-1DA9-A1E7-2499-D1F39C5AD52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8;p34">
              <a:extLst>
                <a:ext uri="{FF2B5EF4-FFF2-40B4-BE49-F238E27FC236}">
                  <a16:creationId xmlns:a16="http://schemas.microsoft.com/office/drawing/2014/main" id="{0CE3D103-F110-46FE-914F-002CA8B4800D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9;p34">
              <a:extLst>
                <a:ext uri="{FF2B5EF4-FFF2-40B4-BE49-F238E27FC236}">
                  <a16:creationId xmlns:a16="http://schemas.microsoft.com/office/drawing/2014/main" id="{9C25836E-BF1D-1515-C1C7-195246CC0F18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0;p34">
              <a:extLst>
                <a:ext uri="{FF2B5EF4-FFF2-40B4-BE49-F238E27FC236}">
                  <a16:creationId xmlns:a16="http://schemas.microsoft.com/office/drawing/2014/main" id="{FF84BE5A-9865-79FA-1F2F-13C81D8883EE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1;p34">
              <a:extLst>
                <a:ext uri="{FF2B5EF4-FFF2-40B4-BE49-F238E27FC236}">
                  <a16:creationId xmlns:a16="http://schemas.microsoft.com/office/drawing/2014/main" id="{F4FD5B03-F93C-2B01-4AE5-1E88A9F2A3DA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2;p34">
              <a:extLst>
                <a:ext uri="{FF2B5EF4-FFF2-40B4-BE49-F238E27FC236}">
                  <a16:creationId xmlns:a16="http://schemas.microsoft.com/office/drawing/2014/main" id="{59917E2B-AFA3-0A33-32E9-6FA7504B9F77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3;p34">
              <a:extLst>
                <a:ext uri="{FF2B5EF4-FFF2-40B4-BE49-F238E27FC236}">
                  <a16:creationId xmlns:a16="http://schemas.microsoft.com/office/drawing/2014/main" id="{0DBA6515-78C7-FB57-E794-DC1779ED1C55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4;p34">
              <a:extLst>
                <a:ext uri="{FF2B5EF4-FFF2-40B4-BE49-F238E27FC236}">
                  <a16:creationId xmlns:a16="http://schemas.microsoft.com/office/drawing/2014/main" id="{3FFCED39-92A5-8A0B-34AA-21D165E839E0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775;p34">
              <a:extLst>
                <a:ext uri="{FF2B5EF4-FFF2-40B4-BE49-F238E27FC236}">
                  <a16:creationId xmlns:a16="http://schemas.microsoft.com/office/drawing/2014/main" id="{0DDF2FA4-9841-1A57-FE06-8A441CDE93B0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776;p34">
              <a:extLst>
                <a:ext uri="{FF2B5EF4-FFF2-40B4-BE49-F238E27FC236}">
                  <a16:creationId xmlns:a16="http://schemas.microsoft.com/office/drawing/2014/main" id="{034C6192-B867-3E5E-8638-B3EDD280B393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777;p34">
              <a:extLst>
                <a:ext uri="{FF2B5EF4-FFF2-40B4-BE49-F238E27FC236}">
                  <a16:creationId xmlns:a16="http://schemas.microsoft.com/office/drawing/2014/main" id="{68A148D5-AC2E-D42A-D553-31B6B16DED2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778;p34">
              <a:extLst>
                <a:ext uri="{FF2B5EF4-FFF2-40B4-BE49-F238E27FC236}">
                  <a16:creationId xmlns:a16="http://schemas.microsoft.com/office/drawing/2014/main" id="{A571C5EE-87B6-B097-D3EC-94470119A900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779;p34">
              <a:extLst>
                <a:ext uri="{FF2B5EF4-FFF2-40B4-BE49-F238E27FC236}">
                  <a16:creationId xmlns:a16="http://schemas.microsoft.com/office/drawing/2014/main" id="{3E32D6E3-14FB-C130-228C-3A4B960C3820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780;p34">
              <a:extLst>
                <a:ext uri="{FF2B5EF4-FFF2-40B4-BE49-F238E27FC236}">
                  <a16:creationId xmlns:a16="http://schemas.microsoft.com/office/drawing/2014/main" id="{808F21C1-F7D8-8B37-7D92-B72EE0BBD297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781;p34">
              <a:extLst>
                <a:ext uri="{FF2B5EF4-FFF2-40B4-BE49-F238E27FC236}">
                  <a16:creationId xmlns:a16="http://schemas.microsoft.com/office/drawing/2014/main" id="{965FBDC2-AB2B-F02D-25D0-97A5E74AC45D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782;p34">
              <a:extLst>
                <a:ext uri="{FF2B5EF4-FFF2-40B4-BE49-F238E27FC236}">
                  <a16:creationId xmlns:a16="http://schemas.microsoft.com/office/drawing/2014/main" id="{120650C4-273A-6372-02AB-1D5E5DE8FCA1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783;p34">
              <a:extLst>
                <a:ext uri="{FF2B5EF4-FFF2-40B4-BE49-F238E27FC236}">
                  <a16:creationId xmlns:a16="http://schemas.microsoft.com/office/drawing/2014/main" id="{2C1370C3-2F67-241A-A63A-7F5C25CE0DF6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784;p34">
              <a:extLst>
                <a:ext uri="{FF2B5EF4-FFF2-40B4-BE49-F238E27FC236}">
                  <a16:creationId xmlns:a16="http://schemas.microsoft.com/office/drawing/2014/main" id="{8822701B-0424-D6C4-E0E5-72E27EA4A502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785;p34">
              <a:extLst>
                <a:ext uri="{FF2B5EF4-FFF2-40B4-BE49-F238E27FC236}">
                  <a16:creationId xmlns:a16="http://schemas.microsoft.com/office/drawing/2014/main" id="{C9B24B35-D8A2-C55A-5D58-887A25BB474F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786;p34">
              <a:extLst>
                <a:ext uri="{FF2B5EF4-FFF2-40B4-BE49-F238E27FC236}">
                  <a16:creationId xmlns:a16="http://schemas.microsoft.com/office/drawing/2014/main" id="{5483C0E5-D435-8134-C8C6-89C7D33D71F1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787;p34">
              <a:extLst>
                <a:ext uri="{FF2B5EF4-FFF2-40B4-BE49-F238E27FC236}">
                  <a16:creationId xmlns:a16="http://schemas.microsoft.com/office/drawing/2014/main" id="{18D00C3B-1746-51A0-A6C2-1D93957166BD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788;p34">
              <a:extLst>
                <a:ext uri="{FF2B5EF4-FFF2-40B4-BE49-F238E27FC236}">
                  <a16:creationId xmlns:a16="http://schemas.microsoft.com/office/drawing/2014/main" id="{1B9E5EBA-125E-06E2-C1A3-BFB39DD43CE6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789;p34">
              <a:extLst>
                <a:ext uri="{FF2B5EF4-FFF2-40B4-BE49-F238E27FC236}">
                  <a16:creationId xmlns:a16="http://schemas.microsoft.com/office/drawing/2014/main" id="{E6292D2F-0CE1-DB07-9D14-AA3FE64441CD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790;p34">
              <a:extLst>
                <a:ext uri="{FF2B5EF4-FFF2-40B4-BE49-F238E27FC236}">
                  <a16:creationId xmlns:a16="http://schemas.microsoft.com/office/drawing/2014/main" id="{531D638E-4AB8-9573-3862-D2FFB2F5B67F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791;p34">
              <a:extLst>
                <a:ext uri="{FF2B5EF4-FFF2-40B4-BE49-F238E27FC236}">
                  <a16:creationId xmlns:a16="http://schemas.microsoft.com/office/drawing/2014/main" id="{DC403C90-01C2-CD24-08B9-DAC167276AB9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792;p34">
              <a:extLst>
                <a:ext uri="{FF2B5EF4-FFF2-40B4-BE49-F238E27FC236}">
                  <a16:creationId xmlns:a16="http://schemas.microsoft.com/office/drawing/2014/main" id="{217F24D2-B1E3-F3CE-2087-6E0909EB59B0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793;p34">
              <a:extLst>
                <a:ext uri="{FF2B5EF4-FFF2-40B4-BE49-F238E27FC236}">
                  <a16:creationId xmlns:a16="http://schemas.microsoft.com/office/drawing/2014/main" id="{8F8FA698-EAF3-AA77-100D-50AA5636B4E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794;p34">
              <a:extLst>
                <a:ext uri="{FF2B5EF4-FFF2-40B4-BE49-F238E27FC236}">
                  <a16:creationId xmlns:a16="http://schemas.microsoft.com/office/drawing/2014/main" id="{217688AA-44F4-E924-E273-3E4D77B9F851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795;p34">
              <a:extLst>
                <a:ext uri="{FF2B5EF4-FFF2-40B4-BE49-F238E27FC236}">
                  <a16:creationId xmlns:a16="http://schemas.microsoft.com/office/drawing/2014/main" id="{55ACE6C5-E25E-9458-B62D-A7B95A42F704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796;p34">
              <a:extLst>
                <a:ext uri="{FF2B5EF4-FFF2-40B4-BE49-F238E27FC236}">
                  <a16:creationId xmlns:a16="http://schemas.microsoft.com/office/drawing/2014/main" id="{6B445A64-CBB5-CF38-26B7-B4018AEF753E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797;p34">
              <a:extLst>
                <a:ext uri="{FF2B5EF4-FFF2-40B4-BE49-F238E27FC236}">
                  <a16:creationId xmlns:a16="http://schemas.microsoft.com/office/drawing/2014/main" id="{53B80B7D-F4B2-1131-D14A-A8741444CAE7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98;p34">
              <a:extLst>
                <a:ext uri="{FF2B5EF4-FFF2-40B4-BE49-F238E27FC236}">
                  <a16:creationId xmlns:a16="http://schemas.microsoft.com/office/drawing/2014/main" id="{9BDD2FBA-407E-0CB8-AD05-F44E8500BD3D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99;p34">
              <a:extLst>
                <a:ext uri="{FF2B5EF4-FFF2-40B4-BE49-F238E27FC236}">
                  <a16:creationId xmlns:a16="http://schemas.microsoft.com/office/drawing/2014/main" id="{C6B312C5-0ECD-9A6F-DC42-6C7EA173255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800;p34">
              <a:extLst>
                <a:ext uri="{FF2B5EF4-FFF2-40B4-BE49-F238E27FC236}">
                  <a16:creationId xmlns:a16="http://schemas.microsoft.com/office/drawing/2014/main" id="{B02AF4FE-EA99-C1F2-0CBB-DD229E5C6AC9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801;p34">
              <a:extLst>
                <a:ext uri="{FF2B5EF4-FFF2-40B4-BE49-F238E27FC236}">
                  <a16:creationId xmlns:a16="http://schemas.microsoft.com/office/drawing/2014/main" id="{DE4EC00B-2DA6-62F2-E49C-863D7EB6E36B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8B308509-B3E8-7728-2FD2-3C08DE9F6882}"/>
              </a:ext>
            </a:extLst>
          </p:cNvPr>
          <p:cNvSpPr txBox="1"/>
          <p:nvPr/>
        </p:nvSpPr>
        <p:spPr>
          <a:xfrm>
            <a:off x="8136511" y="407070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Fonctionalité</a:t>
            </a:r>
            <a:endParaRPr dirty="0"/>
          </a:p>
        </p:txBody>
      </p:sp>
      <p:sp>
        <p:nvSpPr>
          <p:cNvPr id="1241" name="Google Shape;1241;p40"/>
          <p:cNvSpPr txBox="1">
            <a:spLocks noGrp="1"/>
          </p:cNvSpPr>
          <p:nvPr>
            <p:ph type="title" idx="4294967295"/>
          </p:nvPr>
        </p:nvSpPr>
        <p:spPr>
          <a:xfrm>
            <a:off x="7008147" y="1543499"/>
            <a:ext cx="153515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Supprimer</a:t>
            </a:r>
            <a:endParaRPr sz="2500" dirty="0"/>
          </a:p>
        </p:txBody>
      </p:sp>
      <p:sp>
        <p:nvSpPr>
          <p:cNvPr id="1242" name="Google Shape;1242;p40"/>
          <p:cNvSpPr txBox="1">
            <a:spLocks noGrp="1"/>
          </p:cNvSpPr>
          <p:nvPr>
            <p:ph type="subTitle" idx="4294967295"/>
          </p:nvPr>
        </p:nvSpPr>
        <p:spPr>
          <a:xfrm>
            <a:off x="6561279" y="2042181"/>
            <a:ext cx="23700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FROM `personnel` WHERE `id` = ‘$id’;</a:t>
            </a:r>
          </a:p>
        </p:txBody>
      </p:sp>
      <p:sp>
        <p:nvSpPr>
          <p:cNvPr id="1243" name="Google Shape;1243;p40"/>
          <p:cNvSpPr txBox="1">
            <a:spLocks noGrp="1"/>
          </p:cNvSpPr>
          <p:nvPr>
            <p:ph type="title" idx="4294967295"/>
          </p:nvPr>
        </p:nvSpPr>
        <p:spPr>
          <a:xfrm>
            <a:off x="7008173" y="3159849"/>
            <a:ext cx="1645326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Rechercher</a:t>
            </a:r>
            <a:endParaRPr sz="2500" dirty="0"/>
          </a:p>
        </p:txBody>
      </p:sp>
      <p:sp>
        <p:nvSpPr>
          <p:cNvPr id="1244" name="Google Shape;1244;p40"/>
          <p:cNvSpPr txBox="1">
            <a:spLocks noGrp="1"/>
          </p:cNvSpPr>
          <p:nvPr>
            <p:ph type="subTitle" idx="4294967295"/>
          </p:nvPr>
        </p:nvSpPr>
        <p:spPr>
          <a:xfrm>
            <a:off x="5905983" y="3547525"/>
            <a:ext cx="2858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SELECT * FROM `personnel` WHERE `nom` LIKE ‘%$search%’;</a:t>
            </a:r>
            <a:endParaRPr dirty="0"/>
          </a:p>
        </p:txBody>
      </p:sp>
      <p:sp>
        <p:nvSpPr>
          <p:cNvPr id="1245" name="Google Shape;1245;p40"/>
          <p:cNvSpPr txBox="1">
            <a:spLocks noGrp="1"/>
          </p:cNvSpPr>
          <p:nvPr>
            <p:ph type="title" idx="4294967295"/>
          </p:nvPr>
        </p:nvSpPr>
        <p:spPr>
          <a:xfrm>
            <a:off x="790226" y="3153125"/>
            <a:ext cx="131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Modifier</a:t>
            </a:r>
            <a:endParaRPr sz="2500" dirty="0"/>
          </a:p>
        </p:txBody>
      </p:sp>
      <p:sp>
        <p:nvSpPr>
          <p:cNvPr id="1246" name="Google Shape;1246;p40"/>
          <p:cNvSpPr txBox="1">
            <a:spLocks noGrp="1"/>
          </p:cNvSpPr>
          <p:nvPr>
            <p:ph type="subTitle" idx="4294967295"/>
          </p:nvPr>
        </p:nvSpPr>
        <p:spPr>
          <a:xfrm>
            <a:off x="287000" y="3540801"/>
            <a:ext cx="2481423" cy="73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</a:t>
            </a:r>
            <a:r>
              <a:rPr lang="en-US" dirty="0"/>
              <a:t>`personnel`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`nom` = ‘$name’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`id` = ‘$id’;</a:t>
            </a:r>
            <a:endParaRPr dirty="0"/>
          </a:p>
        </p:txBody>
      </p:sp>
      <p:sp>
        <p:nvSpPr>
          <p:cNvPr id="1247" name="Google Shape;1247;p40"/>
          <p:cNvSpPr txBox="1">
            <a:spLocks noGrp="1"/>
          </p:cNvSpPr>
          <p:nvPr>
            <p:ph type="title" idx="4294967295"/>
          </p:nvPr>
        </p:nvSpPr>
        <p:spPr>
          <a:xfrm>
            <a:off x="790226" y="1536775"/>
            <a:ext cx="131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Ajouter</a:t>
            </a:r>
            <a:endParaRPr sz="2500" dirty="0"/>
          </a:p>
        </p:txBody>
      </p:sp>
      <p:sp>
        <p:nvSpPr>
          <p:cNvPr id="1248" name="Google Shape;1248;p40"/>
          <p:cNvSpPr txBox="1">
            <a:spLocks noGrp="1"/>
          </p:cNvSpPr>
          <p:nvPr>
            <p:ph type="subTitle" idx="4294967295"/>
          </p:nvPr>
        </p:nvSpPr>
        <p:spPr>
          <a:xfrm>
            <a:off x="287000" y="1924451"/>
            <a:ext cx="2342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INSERT INTO </a:t>
            </a:r>
            <a:r>
              <a:rPr lang="en-US" dirty="0"/>
              <a:t>`personnel` (`nom`) VALUES (‘$name’);</a:t>
            </a:r>
            <a:endParaRPr dirty="0"/>
          </a:p>
        </p:txBody>
      </p:sp>
      <p:cxnSp>
        <p:nvCxnSpPr>
          <p:cNvPr id="1249" name="Google Shape;1249;p40"/>
          <p:cNvCxnSpPr>
            <a:cxnSpLocks/>
            <a:stCxn id="1247" idx="3"/>
            <a:endCxn id="3" idx="1"/>
          </p:cNvCxnSpPr>
          <p:nvPr/>
        </p:nvCxnSpPr>
        <p:spPr>
          <a:xfrm>
            <a:off x="2102726" y="1800625"/>
            <a:ext cx="972614" cy="7536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0" name="Google Shape;1250;p40"/>
          <p:cNvCxnSpPr>
            <a:cxnSpLocks/>
            <a:stCxn id="1245" idx="3"/>
            <a:endCxn id="3" idx="1"/>
          </p:cNvCxnSpPr>
          <p:nvPr/>
        </p:nvCxnSpPr>
        <p:spPr>
          <a:xfrm flipV="1">
            <a:off x="2102726" y="2554229"/>
            <a:ext cx="972614" cy="8627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1" name="Google Shape;1251;p40"/>
          <p:cNvCxnSpPr>
            <a:cxnSpLocks/>
            <a:stCxn id="1241" idx="1"/>
            <a:endCxn id="3" idx="3"/>
          </p:cNvCxnSpPr>
          <p:nvPr/>
        </p:nvCxnSpPr>
        <p:spPr>
          <a:xfrm rot="10800000" flipV="1">
            <a:off x="6283471" y="1807349"/>
            <a:ext cx="724676" cy="7468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2" name="Google Shape;1252;p40"/>
          <p:cNvCxnSpPr>
            <a:cxnSpLocks/>
            <a:stCxn id="1243" idx="1"/>
            <a:endCxn id="3" idx="3"/>
          </p:cNvCxnSpPr>
          <p:nvPr/>
        </p:nvCxnSpPr>
        <p:spPr>
          <a:xfrm rot="10800000">
            <a:off x="6283471" y="2554229"/>
            <a:ext cx="724702" cy="86947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253" name="Google Shape;1253;p40"/>
          <p:cNvGrpSpPr/>
          <p:nvPr/>
        </p:nvGrpSpPr>
        <p:grpSpPr>
          <a:xfrm rot="6960213">
            <a:off x="6248888" y="4131886"/>
            <a:ext cx="510257" cy="775108"/>
            <a:chOff x="5849300" y="1588875"/>
            <a:chExt cx="358200" cy="544125"/>
          </a:xfrm>
        </p:grpSpPr>
        <p:sp>
          <p:nvSpPr>
            <p:cNvPr id="1254" name="Google Shape;1254;p40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0"/>
          <p:cNvGrpSpPr/>
          <p:nvPr/>
        </p:nvGrpSpPr>
        <p:grpSpPr>
          <a:xfrm rot="-1076056" flipH="1">
            <a:off x="1976612" y="868458"/>
            <a:ext cx="416101" cy="632079"/>
            <a:chOff x="5849300" y="1588875"/>
            <a:chExt cx="358200" cy="544125"/>
          </a:xfrm>
        </p:grpSpPr>
        <p:sp>
          <p:nvSpPr>
            <p:cNvPr id="1257" name="Google Shape;1257;p40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0"/>
          <p:cNvGrpSpPr/>
          <p:nvPr/>
        </p:nvGrpSpPr>
        <p:grpSpPr>
          <a:xfrm rot="18640919" flipH="1">
            <a:off x="2531210" y="3945970"/>
            <a:ext cx="743171" cy="245275"/>
            <a:chOff x="5863950" y="1949025"/>
            <a:chExt cx="639775" cy="211150"/>
          </a:xfrm>
        </p:grpSpPr>
        <p:sp>
          <p:nvSpPr>
            <p:cNvPr id="1260" name="Google Shape;1260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2" name="Google Shape;1262;p40"/>
          <p:cNvGrpSpPr/>
          <p:nvPr/>
        </p:nvGrpSpPr>
        <p:grpSpPr>
          <a:xfrm rot="-1372173" flipH="1">
            <a:off x="660881" y="4318438"/>
            <a:ext cx="911344" cy="300778"/>
            <a:chOff x="5863950" y="1949025"/>
            <a:chExt cx="639775" cy="211150"/>
          </a:xfrm>
        </p:grpSpPr>
        <p:sp>
          <p:nvSpPr>
            <p:cNvPr id="1263" name="Google Shape;1263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40"/>
          <p:cNvGrpSpPr/>
          <p:nvPr/>
        </p:nvGrpSpPr>
        <p:grpSpPr>
          <a:xfrm rot="1656231">
            <a:off x="7936997" y="712698"/>
            <a:ext cx="811187" cy="267731"/>
            <a:chOff x="5863950" y="1949025"/>
            <a:chExt cx="639775" cy="211150"/>
          </a:xfrm>
        </p:grpSpPr>
        <p:sp>
          <p:nvSpPr>
            <p:cNvPr id="1266" name="Google Shape;1266;p40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21C8FBA-4A87-46E1-A63E-87DBEEA4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0" y="1618226"/>
            <a:ext cx="3208131" cy="1872005"/>
          </a:xfrm>
          <a:prstGeom prst="rect">
            <a:avLst/>
          </a:prstGeom>
        </p:spPr>
      </p:pic>
      <p:grpSp>
        <p:nvGrpSpPr>
          <p:cNvPr id="10" name="Google Shape;764;p34">
            <a:extLst>
              <a:ext uri="{FF2B5EF4-FFF2-40B4-BE49-F238E27FC236}">
                <a16:creationId xmlns:a16="http://schemas.microsoft.com/office/drawing/2014/main" id="{2E88C44F-86B7-7344-4E53-A5FF830FBD0E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11" name="Google Shape;765;p34">
              <a:extLst>
                <a:ext uri="{FF2B5EF4-FFF2-40B4-BE49-F238E27FC236}">
                  <a16:creationId xmlns:a16="http://schemas.microsoft.com/office/drawing/2014/main" id="{AA6D0B43-605C-C9EA-CF01-3C2F586E5B83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;p34">
              <a:extLst>
                <a:ext uri="{FF2B5EF4-FFF2-40B4-BE49-F238E27FC236}">
                  <a16:creationId xmlns:a16="http://schemas.microsoft.com/office/drawing/2014/main" id="{1D949D95-C660-E5D7-297E-CD138C3708CC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;p34">
              <a:extLst>
                <a:ext uri="{FF2B5EF4-FFF2-40B4-BE49-F238E27FC236}">
                  <a16:creationId xmlns:a16="http://schemas.microsoft.com/office/drawing/2014/main" id="{3BC1910D-0012-22C4-6324-961B0438BB7E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8;p34">
              <a:extLst>
                <a:ext uri="{FF2B5EF4-FFF2-40B4-BE49-F238E27FC236}">
                  <a16:creationId xmlns:a16="http://schemas.microsoft.com/office/drawing/2014/main" id="{84CBF9AD-AEFF-D61E-9613-44DA7ABDBDFB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;p34">
              <a:extLst>
                <a:ext uri="{FF2B5EF4-FFF2-40B4-BE49-F238E27FC236}">
                  <a16:creationId xmlns:a16="http://schemas.microsoft.com/office/drawing/2014/main" id="{3DDB39DA-EB56-4954-794D-2E029B7AF203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0;p34">
              <a:extLst>
                <a:ext uri="{FF2B5EF4-FFF2-40B4-BE49-F238E27FC236}">
                  <a16:creationId xmlns:a16="http://schemas.microsoft.com/office/drawing/2014/main" id="{9B9BA14F-8D71-CCD2-ABBA-81086E7BCB71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1;p34">
              <a:extLst>
                <a:ext uri="{FF2B5EF4-FFF2-40B4-BE49-F238E27FC236}">
                  <a16:creationId xmlns:a16="http://schemas.microsoft.com/office/drawing/2014/main" id="{FD030F14-7092-074B-7512-0AB42F3324FE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2;p34">
              <a:extLst>
                <a:ext uri="{FF2B5EF4-FFF2-40B4-BE49-F238E27FC236}">
                  <a16:creationId xmlns:a16="http://schemas.microsoft.com/office/drawing/2014/main" id="{8D3B5EBC-85E7-67B1-AB07-8709FD61816E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3;p34">
              <a:extLst>
                <a:ext uri="{FF2B5EF4-FFF2-40B4-BE49-F238E27FC236}">
                  <a16:creationId xmlns:a16="http://schemas.microsoft.com/office/drawing/2014/main" id="{991FDB5F-1B4A-CF57-7101-1ECFA6224A04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4;p34">
              <a:extLst>
                <a:ext uri="{FF2B5EF4-FFF2-40B4-BE49-F238E27FC236}">
                  <a16:creationId xmlns:a16="http://schemas.microsoft.com/office/drawing/2014/main" id="{76E7F357-D9AD-93F1-6933-DB8098277315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5;p34">
              <a:extLst>
                <a:ext uri="{FF2B5EF4-FFF2-40B4-BE49-F238E27FC236}">
                  <a16:creationId xmlns:a16="http://schemas.microsoft.com/office/drawing/2014/main" id="{27B4B327-9CDD-11CC-6022-8FF351EA5451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6;p34">
              <a:extLst>
                <a:ext uri="{FF2B5EF4-FFF2-40B4-BE49-F238E27FC236}">
                  <a16:creationId xmlns:a16="http://schemas.microsoft.com/office/drawing/2014/main" id="{AA4B5BA1-A2AA-F6C5-AE23-B4C1147B6A4D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7;p34">
              <a:extLst>
                <a:ext uri="{FF2B5EF4-FFF2-40B4-BE49-F238E27FC236}">
                  <a16:creationId xmlns:a16="http://schemas.microsoft.com/office/drawing/2014/main" id="{0158A642-D2EB-0D50-1BFA-0FAEBA7967C7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8;p34">
              <a:extLst>
                <a:ext uri="{FF2B5EF4-FFF2-40B4-BE49-F238E27FC236}">
                  <a16:creationId xmlns:a16="http://schemas.microsoft.com/office/drawing/2014/main" id="{1A44284A-7C91-B9F1-8DD4-D6EDB143E836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9;p34">
              <a:extLst>
                <a:ext uri="{FF2B5EF4-FFF2-40B4-BE49-F238E27FC236}">
                  <a16:creationId xmlns:a16="http://schemas.microsoft.com/office/drawing/2014/main" id="{83471CFC-F3D5-F596-9EDE-AE2D00D9F103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0;p34">
              <a:extLst>
                <a:ext uri="{FF2B5EF4-FFF2-40B4-BE49-F238E27FC236}">
                  <a16:creationId xmlns:a16="http://schemas.microsoft.com/office/drawing/2014/main" id="{5001552A-E7F3-7D67-3A34-094976222C31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;p34">
              <a:extLst>
                <a:ext uri="{FF2B5EF4-FFF2-40B4-BE49-F238E27FC236}">
                  <a16:creationId xmlns:a16="http://schemas.microsoft.com/office/drawing/2014/main" id="{DB5A6FED-C4D7-F94E-F2FC-ECA4F6AFA271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;p34">
              <a:extLst>
                <a:ext uri="{FF2B5EF4-FFF2-40B4-BE49-F238E27FC236}">
                  <a16:creationId xmlns:a16="http://schemas.microsoft.com/office/drawing/2014/main" id="{ACEA65E5-694A-08D7-5162-0867B0453879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3;p34">
              <a:extLst>
                <a:ext uri="{FF2B5EF4-FFF2-40B4-BE49-F238E27FC236}">
                  <a16:creationId xmlns:a16="http://schemas.microsoft.com/office/drawing/2014/main" id="{E9170D37-4977-CF44-8A80-298997E6911E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4;p34">
              <a:extLst>
                <a:ext uri="{FF2B5EF4-FFF2-40B4-BE49-F238E27FC236}">
                  <a16:creationId xmlns:a16="http://schemas.microsoft.com/office/drawing/2014/main" id="{727B28E9-B0AA-1A44-98D8-14D66DF43051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5;p34">
              <a:extLst>
                <a:ext uri="{FF2B5EF4-FFF2-40B4-BE49-F238E27FC236}">
                  <a16:creationId xmlns:a16="http://schemas.microsoft.com/office/drawing/2014/main" id="{9FF686FE-603A-3145-996E-698B1E6107E7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86;p34">
              <a:extLst>
                <a:ext uri="{FF2B5EF4-FFF2-40B4-BE49-F238E27FC236}">
                  <a16:creationId xmlns:a16="http://schemas.microsoft.com/office/drawing/2014/main" id="{BC370E51-CA04-0149-1BD5-216AAC2E35A4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87;p34">
              <a:extLst>
                <a:ext uri="{FF2B5EF4-FFF2-40B4-BE49-F238E27FC236}">
                  <a16:creationId xmlns:a16="http://schemas.microsoft.com/office/drawing/2014/main" id="{0471D915-C75D-A6FF-7AFF-9B11BDEB737C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788;p34">
              <a:extLst>
                <a:ext uri="{FF2B5EF4-FFF2-40B4-BE49-F238E27FC236}">
                  <a16:creationId xmlns:a16="http://schemas.microsoft.com/office/drawing/2014/main" id="{7324CAED-9812-98D8-C869-6FE3A1777DF0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789;p34">
              <a:extLst>
                <a:ext uri="{FF2B5EF4-FFF2-40B4-BE49-F238E27FC236}">
                  <a16:creationId xmlns:a16="http://schemas.microsoft.com/office/drawing/2014/main" id="{4FFDA2B5-73E8-31D6-EDAA-14CAB23D08E8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790;p34">
              <a:extLst>
                <a:ext uri="{FF2B5EF4-FFF2-40B4-BE49-F238E27FC236}">
                  <a16:creationId xmlns:a16="http://schemas.microsoft.com/office/drawing/2014/main" id="{A7836BE3-9991-5BE4-2934-7FA42EF960A9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791;p34">
              <a:extLst>
                <a:ext uri="{FF2B5EF4-FFF2-40B4-BE49-F238E27FC236}">
                  <a16:creationId xmlns:a16="http://schemas.microsoft.com/office/drawing/2014/main" id="{116C2E7C-BB16-D8C3-C875-648E6BC886C0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792;p34">
              <a:extLst>
                <a:ext uri="{FF2B5EF4-FFF2-40B4-BE49-F238E27FC236}">
                  <a16:creationId xmlns:a16="http://schemas.microsoft.com/office/drawing/2014/main" id="{35591EC8-DF1E-39B8-BA24-59BE7AF5C629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793;p34">
              <a:extLst>
                <a:ext uri="{FF2B5EF4-FFF2-40B4-BE49-F238E27FC236}">
                  <a16:creationId xmlns:a16="http://schemas.microsoft.com/office/drawing/2014/main" id="{266FD448-41CD-AEFB-C626-0FDE6AD11AF7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794;p34">
              <a:extLst>
                <a:ext uri="{FF2B5EF4-FFF2-40B4-BE49-F238E27FC236}">
                  <a16:creationId xmlns:a16="http://schemas.microsoft.com/office/drawing/2014/main" id="{C59CB3A8-9472-0FCE-38F1-45F90A40F3AC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795;p34">
              <a:extLst>
                <a:ext uri="{FF2B5EF4-FFF2-40B4-BE49-F238E27FC236}">
                  <a16:creationId xmlns:a16="http://schemas.microsoft.com/office/drawing/2014/main" id="{5407645E-A78B-3ED2-0DB4-00517B3965BF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796;p34">
              <a:extLst>
                <a:ext uri="{FF2B5EF4-FFF2-40B4-BE49-F238E27FC236}">
                  <a16:creationId xmlns:a16="http://schemas.microsoft.com/office/drawing/2014/main" id="{59EA9B0B-60CA-FDD4-FE0C-DA101E0571D7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797;p34">
              <a:extLst>
                <a:ext uri="{FF2B5EF4-FFF2-40B4-BE49-F238E27FC236}">
                  <a16:creationId xmlns:a16="http://schemas.microsoft.com/office/drawing/2014/main" id="{33AE3214-FCC7-8633-58C0-E63FC52D4942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798;p34">
              <a:extLst>
                <a:ext uri="{FF2B5EF4-FFF2-40B4-BE49-F238E27FC236}">
                  <a16:creationId xmlns:a16="http://schemas.microsoft.com/office/drawing/2014/main" id="{74583271-0E77-3425-0F63-2024E585B594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799;p34">
              <a:extLst>
                <a:ext uri="{FF2B5EF4-FFF2-40B4-BE49-F238E27FC236}">
                  <a16:creationId xmlns:a16="http://schemas.microsoft.com/office/drawing/2014/main" id="{62301EAC-3931-C7B1-7873-94AD87D51572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00;p34">
              <a:extLst>
                <a:ext uri="{FF2B5EF4-FFF2-40B4-BE49-F238E27FC236}">
                  <a16:creationId xmlns:a16="http://schemas.microsoft.com/office/drawing/2014/main" id="{29A95F73-548F-B526-F48F-6E3C36577F5D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01;p34">
              <a:extLst>
                <a:ext uri="{FF2B5EF4-FFF2-40B4-BE49-F238E27FC236}">
                  <a16:creationId xmlns:a16="http://schemas.microsoft.com/office/drawing/2014/main" id="{911E85B9-EAD6-DD9B-3322-8551C89CB089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ZoneTexte 1199">
            <a:extLst>
              <a:ext uri="{FF2B5EF4-FFF2-40B4-BE49-F238E27FC236}">
                <a16:creationId xmlns:a16="http://schemas.microsoft.com/office/drawing/2014/main" id="{EE19E37D-AC27-F50F-5BF4-A63C4DE06EE7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Liaison Front-Back</a:t>
            </a:r>
            <a:endParaRPr dirty="0"/>
          </a:p>
        </p:txBody>
      </p:sp>
      <p:grpSp>
        <p:nvGrpSpPr>
          <p:cNvPr id="1275" name="Google Shape;1275;p41"/>
          <p:cNvGrpSpPr/>
          <p:nvPr/>
        </p:nvGrpSpPr>
        <p:grpSpPr>
          <a:xfrm>
            <a:off x="4758847" y="1542549"/>
            <a:ext cx="928172" cy="849297"/>
            <a:chOff x="5073691" y="902548"/>
            <a:chExt cx="3261321" cy="3333192"/>
          </a:xfrm>
        </p:grpSpPr>
        <p:sp>
          <p:nvSpPr>
            <p:cNvPr id="1276" name="Google Shape;1276;p4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23" name="Google Shape;1323;p41"/>
          <p:cNvCxnSpPr>
            <a:cxnSpLocks/>
          </p:cNvCxnSpPr>
          <p:nvPr/>
        </p:nvCxnSpPr>
        <p:spPr>
          <a:xfrm rot="10800000" flipV="1">
            <a:off x="2803825" y="1970943"/>
            <a:ext cx="2058410" cy="6826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24" name="Google Shape;1324;p41"/>
          <p:cNvGrpSpPr/>
          <p:nvPr/>
        </p:nvGrpSpPr>
        <p:grpSpPr>
          <a:xfrm>
            <a:off x="4725497" y="2942574"/>
            <a:ext cx="928172" cy="849297"/>
            <a:chOff x="5073691" y="902548"/>
            <a:chExt cx="3261321" cy="3333192"/>
          </a:xfrm>
        </p:grpSpPr>
        <p:sp>
          <p:nvSpPr>
            <p:cNvPr id="1325" name="Google Shape;1325;p4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2" name="Google Shape;1362;p41"/>
          <p:cNvCxnSpPr>
            <a:cxnSpLocks/>
          </p:cNvCxnSpPr>
          <p:nvPr/>
        </p:nvCxnSpPr>
        <p:spPr>
          <a:xfrm rot="10800000" flipV="1">
            <a:off x="2431339" y="3370969"/>
            <a:ext cx="2397547" cy="2401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63" name="Google Shape;1363;p41"/>
          <p:cNvSpPr txBox="1">
            <a:spLocks noGrp="1"/>
          </p:cNvSpPr>
          <p:nvPr>
            <p:ph type="title" idx="4294967295"/>
          </p:nvPr>
        </p:nvSpPr>
        <p:spPr>
          <a:xfrm>
            <a:off x="5814079" y="1536771"/>
            <a:ext cx="286316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createPersonnal.php</a:t>
            </a:r>
            <a:endParaRPr sz="2500" dirty="0"/>
          </a:p>
        </p:txBody>
      </p:sp>
      <p:sp>
        <p:nvSpPr>
          <p:cNvPr id="1364" name="Google Shape;1364;p41"/>
          <p:cNvSpPr txBox="1">
            <a:spLocks noGrp="1"/>
          </p:cNvSpPr>
          <p:nvPr>
            <p:ph type="title" idx="4294967295"/>
          </p:nvPr>
        </p:nvSpPr>
        <p:spPr>
          <a:xfrm>
            <a:off x="5814078" y="2931042"/>
            <a:ext cx="2910703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/>
              <a:t>searchPersonnal.php</a:t>
            </a:r>
            <a:endParaRPr sz="2500" dirty="0"/>
          </a:p>
        </p:txBody>
      </p:sp>
      <p:grpSp>
        <p:nvGrpSpPr>
          <p:cNvPr id="1369" name="Google Shape;1369;p41"/>
          <p:cNvGrpSpPr/>
          <p:nvPr/>
        </p:nvGrpSpPr>
        <p:grpSpPr>
          <a:xfrm rot="-3730264" flipH="1">
            <a:off x="1061347" y="1152702"/>
            <a:ext cx="318079" cy="963764"/>
            <a:chOff x="-1188859" y="2172249"/>
            <a:chExt cx="321476" cy="974057"/>
          </a:xfrm>
        </p:grpSpPr>
        <p:sp>
          <p:nvSpPr>
            <p:cNvPr id="1370" name="Google Shape;1370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41"/>
          <p:cNvGrpSpPr/>
          <p:nvPr/>
        </p:nvGrpSpPr>
        <p:grpSpPr>
          <a:xfrm rot="-7151713" flipH="1">
            <a:off x="1142953" y="1780799"/>
            <a:ext cx="250637" cy="759418"/>
            <a:chOff x="-1188859" y="2172249"/>
            <a:chExt cx="321476" cy="974057"/>
          </a:xfrm>
        </p:grpSpPr>
        <p:sp>
          <p:nvSpPr>
            <p:cNvPr id="1373" name="Google Shape;1373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41"/>
          <p:cNvGrpSpPr/>
          <p:nvPr/>
        </p:nvGrpSpPr>
        <p:grpSpPr>
          <a:xfrm rot="566939">
            <a:off x="1575405" y="1095759"/>
            <a:ext cx="249866" cy="756986"/>
            <a:chOff x="-1188859" y="2172249"/>
            <a:chExt cx="321476" cy="974057"/>
          </a:xfrm>
        </p:grpSpPr>
        <p:sp>
          <p:nvSpPr>
            <p:cNvPr id="1376" name="Google Shape;1376;p41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41"/>
          <p:cNvGrpSpPr/>
          <p:nvPr/>
        </p:nvGrpSpPr>
        <p:grpSpPr>
          <a:xfrm rot="4901178">
            <a:off x="4220993" y="3541359"/>
            <a:ext cx="406277" cy="617157"/>
            <a:chOff x="5849300" y="1588875"/>
            <a:chExt cx="358200" cy="544125"/>
          </a:xfrm>
        </p:grpSpPr>
        <p:sp>
          <p:nvSpPr>
            <p:cNvPr id="1379" name="Google Shape;1379;p41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41"/>
          <p:cNvGrpSpPr/>
          <p:nvPr/>
        </p:nvGrpSpPr>
        <p:grpSpPr>
          <a:xfrm rot="4400397">
            <a:off x="3815253" y="4098743"/>
            <a:ext cx="725707" cy="239511"/>
            <a:chOff x="5863950" y="1949025"/>
            <a:chExt cx="639775" cy="211150"/>
          </a:xfrm>
        </p:grpSpPr>
        <p:sp>
          <p:nvSpPr>
            <p:cNvPr id="1382" name="Google Shape;1382;p41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FC656BE5-58A3-489B-DB60-A905F8FF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6" y="1768142"/>
            <a:ext cx="2234111" cy="22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38;p36">
            <a:extLst>
              <a:ext uri="{FF2B5EF4-FFF2-40B4-BE49-F238E27FC236}">
                <a16:creationId xmlns:a16="http://schemas.microsoft.com/office/drawing/2014/main" id="{559DDB48-0747-CFA0-6760-28FF8E4D60E8}"/>
              </a:ext>
            </a:extLst>
          </p:cNvPr>
          <p:cNvSpPr txBox="1">
            <a:spLocks/>
          </p:cNvSpPr>
          <p:nvPr/>
        </p:nvSpPr>
        <p:spPr>
          <a:xfrm>
            <a:off x="1519968" y="2401674"/>
            <a:ext cx="1120906" cy="54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index.php</a:t>
            </a:r>
          </a:p>
        </p:txBody>
      </p:sp>
      <p:grpSp>
        <p:nvGrpSpPr>
          <p:cNvPr id="6" name="Google Shape;764;p34">
            <a:extLst>
              <a:ext uri="{FF2B5EF4-FFF2-40B4-BE49-F238E27FC236}">
                <a16:creationId xmlns:a16="http://schemas.microsoft.com/office/drawing/2014/main" id="{D4B670D2-10D8-F8BB-F50F-9B8026EA0787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" name="Google Shape;765;p34">
              <a:extLst>
                <a:ext uri="{FF2B5EF4-FFF2-40B4-BE49-F238E27FC236}">
                  <a16:creationId xmlns:a16="http://schemas.microsoft.com/office/drawing/2014/main" id="{8C04DFB5-76EC-BDF2-E79C-95AA93A4F57E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6;p34">
              <a:extLst>
                <a:ext uri="{FF2B5EF4-FFF2-40B4-BE49-F238E27FC236}">
                  <a16:creationId xmlns:a16="http://schemas.microsoft.com/office/drawing/2014/main" id="{0891DFDA-6F19-4217-BAE7-894ABBD5A24F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7;p34">
              <a:extLst>
                <a:ext uri="{FF2B5EF4-FFF2-40B4-BE49-F238E27FC236}">
                  <a16:creationId xmlns:a16="http://schemas.microsoft.com/office/drawing/2014/main" id="{67E10ECF-6EF7-1157-09DA-25F53CB601E9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8;p34">
              <a:extLst>
                <a:ext uri="{FF2B5EF4-FFF2-40B4-BE49-F238E27FC236}">
                  <a16:creationId xmlns:a16="http://schemas.microsoft.com/office/drawing/2014/main" id="{575F3EB9-8664-280D-04DD-5F327748D91E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9;p34">
              <a:extLst>
                <a:ext uri="{FF2B5EF4-FFF2-40B4-BE49-F238E27FC236}">
                  <a16:creationId xmlns:a16="http://schemas.microsoft.com/office/drawing/2014/main" id="{DA3E9406-DCAA-C70C-DA1A-DDC45F1A33E6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0;p34">
              <a:extLst>
                <a:ext uri="{FF2B5EF4-FFF2-40B4-BE49-F238E27FC236}">
                  <a16:creationId xmlns:a16="http://schemas.microsoft.com/office/drawing/2014/main" id="{7165655A-6581-6146-9668-76982448FDD9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1;p34">
              <a:extLst>
                <a:ext uri="{FF2B5EF4-FFF2-40B4-BE49-F238E27FC236}">
                  <a16:creationId xmlns:a16="http://schemas.microsoft.com/office/drawing/2014/main" id="{19850CC8-DD20-ECB8-4E9F-5970D71BABB3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2;p34">
              <a:extLst>
                <a:ext uri="{FF2B5EF4-FFF2-40B4-BE49-F238E27FC236}">
                  <a16:creationId xmlns:a16="http://schemas.microsoft.com/office/drawing/2014/main" id="{20048927-32B2-6805-D848-CAB907C5EA02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3;p34">
              <a:extLst>
                <a:ext uri="{FF2B5EF4-FFF2-40B4-BE49-F238E27FC236}">
                  <a16:creationId xmlns:a16="http://schemas.microsoft.com/office/drawing/2014/main" id="{9DA99C6D-1115-61B5-3F82-1606A147BCCD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4;p34">
              <a:extLst>
                <a:ext uri="{FF2B5EF4-FFF2-40B4-BE49-F238E27FC236}">
                  <a16:creationId xmlns:a16="http://schemas.microsoft.com/office/drawing/2014/main" id="{FC7AF251-C830-CA1B-D81E-31859A15E648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5;p34">
              <a:extLst>
                <a:ext uri="{FF2B5EF4-FFF2-40B4-BE49-F238E27FC236}">
                  <a16:creationId xmlns:a16="http://schemas.microsoft.com/office/drawing/2014/main" id="{B4BF3803-6DF5-3EAD-2EA3-01442185F787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6;p34">
              <a:extLst>
                <a:ext uri="{FF2B5EF4-FFF2-40B4-BE49-F238E27FC236}">
                  <a16:creationId xmlns:a16="http://schemas.microsoft.com/office/drawing/2014/main" id="{8008E170-157F-DBAA-D732-894A0ECB25A8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7;p34">
              <a:extLst>
                <a:ext uri="{FF2B5EF4-FFF2-40B4-BE49-F238E27FC236}">
                  <a16:creationId xmlns:a16="http://schemas.microsoft.com/office/drawing/2014/main" id="{0686ED3F-8C92-999F-E635-2F40ADF10D53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8;p34">
              <a:extLst>
                <a:ext uri="{FF2B5EF4-FFF2-40B4-BE49-F238E27FC236}">
                  <a16:creationId xmlns:a16="http://schemas.microsoft.com/office/drawing/2014/main" id="{1BE5F016-E113-7457-D2C0-8B28EA76267C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9;p34">
              <a:extLst>
                <a:ext uri="{FF2B5EF4-FFF2-40B4-BE49-F238E27FC236}">
                  <a16:creationId xmlns:a16="http://schemas.microsoft.com/office/drawing/2014/main" id="{AD7BBE2F-692C-1641-2654-374B18588D9B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;p34">
              <a:extLst>
                <a:ext uri="{FF2B5EF4-FFF2-40B4-BE49-F238E27FC236}">
                  <a16:creationId xmlns:a16="http://schemas.microsoft.com/office/drawing/2014/main" id="{742A8D9E-7F52-4B1A-C4A9-10208F5C6F3C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1;p34">
              <a:extLst>
                <a:ext uri="{FF2B5EF4-FFF2-40B4-BE49-F238E27FC236}">
                  <a16:creationId xmlns:a16="http://schemas.microsoft.com/office/drawing/2014/main" id="{3042CC1A-7939-4820-3B11-C414A76BF22B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2;p34">
              <a:extLst>
                <a:ext uri="{FF2B5EF4-FFF2-40B4-BE49-F238E27FC236}">
                  <a16:creationId xmlns:a16="http://schemas.microsoft.com/office/drawing/2014/main" id="{6598FEAD-606F-D11D-EE54-196C7036A988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3;p34">
              <a:extLst>
                <a:ext uri="{FF2B5EF4-FFF2-40B4-BE49-F238E27FC236}">
                  <a16:creationId xmlns:a16="http://schemas.microsoft.com/office/drawing/2014/main" id="{4C38482E-2AEF-4B29-4A25-2D157715BD04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4;p34">
              <a:extLst>
                <a:ext uri="{FF2B5EF4-FFF2-40B4-BE49-F238E27FC236}">
                  <a16:creationId xmlns:a16="http://schemas.microsoft.com/office/drawing/2014/main" id="{AE25343B-C581-E2BF-79DD-CE7E7E04E2FD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5;p34">
              <a:extLst>
                <a:ext uri="{FF2B5EF4-FFF2-40B4-BE49-F238E27FC236}">
                  <a16:creationId xmlns:a16="http://schemas.microsoft.com/office/drawing/2014/main" id="{FA9B63EE-9E6B-EF4A-F6F3-0BD02BD83C1B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6;p34">
              <a:extLst>
                <a:ext uri="{FF2B5EF4-FFF2-40B4-BE49-F238E27FC236}">
                  <a16:creationId xmlns:a16="http://schemas.microsoft.com/office/drawing/2014/main" id="{7F10ABF0-9405-E2DF-B152-E4D449D5838C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7;p34">
              <a:extLst>
                <a:ext uri="{FF2B5EF4-FFF2-40B4-BE49-F238E27FC236}">
                  <a16:creationId xmlns:a16="http://schemas.microsoft.com/office/drawing/2014/main" id="{F13E00FD-5C19-449E-EC89-2BF4078E7427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8;p34">
              <a:extLst>
                <a:ext uri="{FF2B5EF4-FFF2-40B4-BE49-F238E27FC236}">
                  <a16:creationId xmlns:a16="http://schemas.microsoft.com/office/drawing/2014/main" id="{D51DE374-1367-EA7D-35A9-22D59F0312E7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9;p34">
              <a:extLst>
                <a:ext uri="{FF2B5EF4-FFF2-40B4-BE49-F238E27FC236}">
                  <a16:creationId xmlns:a16="http://schemas.microsoft.com/office/drawing/2014/main" id="{DC3216F7-A095-2F4F-42A5-01B8A11C1D10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790;p34">
              <a:extLst>
                <a:ext uri="{FF2B5EF4-FFF2-40B4-BE49-F238E27FC236}">
                  <a16:creationId xmlns:a16="http://schemas.microsoft.com/office/drawing/2014/main" id="{2C767BDD-642A-ABC8-9362-A468F239AE2F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791;p34">
              <a:extLst>
                <a:ext uri="{FF2B5EF4-FFF2-40B4-BE49-F238E27FC236}">
                  <a16:creationId xmlns:a16="http://schemas.microsoft.com/office/drawing/2014/main" id="{2075007D-EB4B-7E60-8744-CF524AC38C31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792;p34">
              <a:extLst>
                <a:ext uri="{FF2B5EF4-FFF2-40B4-BE49-F238E27FC236}">
                  <a16:creationId xmlns:a16="http://schemas.microsoft.com/office/drawing/2014/main" id="{7F06FB14-C53F-C991-B3A6-8A070F30B6CE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793;p34">
              <a:extLst>
                <a:ext uri="{FF2B5EF4-FFF2-40B4-BE49-F238E27FC236}">
                  <a16:creationId xmlns:a16="http://schemas.microsoft.com/office/drawing/2014/main" id="{828A9579-AB87-E4E1-FFB0-9DDADCA18C59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794;p34">
              <a:extLst>
                <a:ext uri="{FF2B5EF4-FFF2-40B4-BE49-F238E27FC236}">
                  <a16:creationId xmlns:a16="http://schemas.microsoft.com/office/drawing/2014/main" id="{516CCABB-858A-DD1F-279D-A4F22EAE975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795;p34">
              <a:extLst>
                <a:ext uri="{FF2B5EF4-FFF2-40B4-BE49-F238E27FC236}">
                  <a16:creationId xmlns:a16="http://schemas.microsoft.com/office/drawing/2014/main" id="{0287E818-B2E6-E1AD-1C67-CED037283DDB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796;p34">
              <a:extLst>
                <a:ext uri="{FF2B5EF4-FFF2-40B4-BE49-F238E27FC236}">
                  <a16:creationId xmlns:a16="http://schemas.microsoft.com/office/drawing/2014/main" id="{36750106-0A29-1217-D389-C671E72F3FED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797;p34">
              <a:extLst>
                <a:ext uri="{FF2B5EF4-FFF2-40B4-BE49-F238E27FC236}">
                  <a16:creationId xmlns:a16="http://schemas.microsoft.com/office/drawing/2014/main" id="{982C322A-4C42-3B22-5713-92C9B961ED66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798;p34">
              <a:extLst>
                <a:ext uri="{FF2B5EF4-FFF2-40B4-BE49-F238E27FC236}">
                  <a16:creationId xmlns:a16="http://schemas.microsoft.com/office/drawing/2014/main" id="{3C491D16-7C14-FF99-C788-F2D68A06225A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799;p34">
              <a:extLst>
                <a:ext uri="{FF2B5EF4-FFF2-40B4-BE49-F238E27FC236}">
                  <a16:creationId xmlns:a16="http://schemas.microsoft.com/office/drawing/2014/main" id="{6469B357-ED5D-4511-010C-14EAC21BDB61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800;p34">
              <a:extLst>
                <a:ext uri="{FF2B5EF4-FFF2-40B4-BE49-F238E27FC236}">
                  <a16:creationId xmlns:a16="http://schemas.microsoft.com/office/drawing/2014/main" id="{CB31D2D9-3E0D-3269-A341-14D7DB37E0D2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801;p34">
              <a:extLst>
                <a:ext uri="{FF2B5EF4-FFF2-40B4-BE49-F238E27FC236}">
                  <a16:creationId xmlns:a16="http://schemas.microsoft.com/office/drawing/2014/main" id="{84C8A561-F503-F518-A91F-57818977DF78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ZoneTexte 1395">
            <a:extLst>
              <a:ext uri="{FF2B5EF4-FFF2-40B4-BE49-F238E27FC236}">
                <a16:creationId xmlns:a16="http://schemas.microsoft.com/office/drawing/2014/main" id="{554A28AB-5898-F632-7673-EC4955699254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</a:t>
            </a:r>
            <a:r>
              <a:rPr lang="fr-FR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3</a:t>
            </a:r>
            <a:endParaRPr lang="fr-FR" sz="14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pic>
        <p:nvPicPr>
          <p:cNvPr id="1398" name="Image 1397">
            <a:extLst>
              <a:ext uri="{FF2B5EF4-FFF2-40B4-BE49-F238E27FC236}">
                <a16:creationId xmlns:a16="http://schemas.microsoft.com/office/drawing/2014/main" id="{A67E2C36-C87B-EC5D-3C24-210D970F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736" y="3127560"/>
            <a:ext cx="540680" cy="540680"/>
          </a:xfrm>
          <a:prstGeom prst="rect">
            <a:avLst/>
          </a:prstGeom>
        </p:spPr>
      </p:pic>
      <p:pic>
        <p:nvPicPr>
          <p:cNvPr id="1400" name="Image 1399">
            <a:extLst>
              <a:ext uri="{FF2B5EF4-FFF2-40B4-BE49-F238E27FC236}">
                <a16:creationId xmlns:a16="http://schemas.microsoft.com/office/drawing/2014/main" id="{5E7BD3E4-469B-A22C-8FDE-5C8A3E5F5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910" y="1721290"/>
            <a:ext cx="508853" cy="508853"/>
          </a:xfrm>
          <a:prstGeom prst="rect">
            <a:avLst/>
          </a:prstGeom>
        </p:spPr>
      </p:pic>
      <p:pic>
        <p:nvPicPr>
          <p:cNvPr id="1401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398FC793-BB4F-F2AA-3D58-08465FB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67" y="3569721"/>
            <a:ext cx="955944" cy="9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" name="Picture 2" descr="Open - Php File Icon Png | Full Size PNG Download | SeekPNG">
            <a:extLst>
              <a:ext uri="{FF2B5EF4-FFF2-40B4-BE49-F238E27FC236}">
                <a16:creationId xmlns:a16="http://schemas.microsoft.com/office/drawing/2014/main" id="{69D6DE37-3D70-3AB6-01F4-D0F8D542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14" y="613401"/>
            <a:ext cx="955944" cy="9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4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Ajout de fonctionnalité</a:t>
            </a:r>
            <a:endParaRPr dirty="0"/>
          </a:p>
        </p:txBody>
      </p:sp>
      <p:sp>
        <p:nvSpPr>
          <p:cNvPr id="1712" name="Google Shape;1712;p44"/>
          <p:cNvSpPr txBox="1"/>
          <p:nvPr/>
        </p:nvSpPr>
        <p:spPr>
          <a:xfrm>
            <a:off x="2451640" y="1538937"/>
            <a:ext cx="97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#1</a:t>
            </a:r>
            <a:endParaRPr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3" name="Google Shape;1713;p44"/>
          <p:cNvSpPr txBox="1"/>
          <p:nvPr/>
        </p:nvSpPr>
        <p:spPr>
          <a:xfrm>
            <a:off x="420776" y="1884798"/>
            <a:ext cx="3145711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Vérification</a:t>
            </a:r>
            <a:endParaRPr sz="48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1714" name="Google Shape;1714;p44"/>
          <p:cNvSpPr txBox="1"/>
          <p:nvPr/>
        </p:nvSpPr>
        <p:spPr>
          <a:xfrm>
            <a:off x="1165703" y="3178202"/>
            <a:ext cx="22614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Sécurité</a:t>
            </a:r>
            <a:endParaRPr sz="4800" b="1" dirty="0">
              <a:solidFill>
                <a:schemeClr val="dk1"/>
              </a:solidFill>
              <a:latin typeface="Big Shoulders Stencil Text"/>
              <a:ea typeface="Big Shoulders Stencil Text"/>
              <a:cs typeface="Big Shoulders Stencil Text"/>
              <a:sym typeface="Big Shoulders Stencil Text"/>
            </a:endParaRPr>
          </a:p>
        </p:txBody>
      </p:sp>
      <p:sp>
        <p:nvSpPr>
          <p:cNvPr id="1715" name="Google Shape;1715;p44"/>
          <p:cNvSpPr txBox="1"/>
          <p:nvPr/>
        </p:nvSpPr>
        <p:spPr>
          <a:xfrm>
            <a:off x="1164637" y="3771226"/>
            <a:ext cx="22614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Prévenir les erreurs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6" name="Google Shape;1716;p44"/>
          <p:cNvSpPr txBox="1"/>
          <p:nvPr/>
        </p:nvSpPr>
        <p:spPr>
          <a:xfrm>
            <a:off x="1164637" y="2452344"/>
            <a:ext cx="22614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Anti-</a:t>
            </a:r>
            <a:r>
              <a:rPr lang="fr-F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sniping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7" name="Google Shape;1717;p44"/>
          <p:cNvSpPr txBox="1"/>
          <p:nvPr/>
        </p:nvSpPr>
        <p:spPr>
          <a:xfrm>
            <a:off x="2451640" y="2855687"/>
            <a:ext cx="97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#2</a:t>
            </a:r>
            <a:endParaRPr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23" name="Google Shape;1723;p44"/>
          <p:cNvGrpSpPr/>
          <p:nvPr/>
        </p:nvGrpSpPr>
        <p:grpSpPr>
          <a:xfrm rot="1419180">
            <a:off x="793156" y="988646"/>
            <a:ext cx="828019" cy="545593"/>
            <a:chOff x="-1680203" y="4061328"/>
            <a:chExt cx="828012" cy="545588"/>
          </a:xfrm>
        </p:grpSpPr>
        <p:sp>
          <p:nvSpPr>
            <p:cNvPr id="1724" name="Google Shape;1724;p44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44"/>
          <p:cNvGrpSpPr/>
          <p:nvPr/>
        </p:nvGrpSpPr>
        <p:grpSpPr>
          <a:xfrm rot="-4766096" flipH="1">
            <a:off x="955946" y="1423238"/>
            <a:ext cx="219666" cy="665499"/>
            <a:chOff x="-1132261" y="3609793"/>
            <a:chExt cx="321438" cy="974019"/>
          </a:xfrm>
        </p:grpSpPr>
        <p:sp>
          <p:nvSpPr>
            <p:cNvPr id="1727" name="Google Shape;1727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44"/>
          <p:cNvGrpSpPr/>
          <p:nvPr/>
        </p:nvGrpSpPr>
        <p:grpSpPr>
          <a:xfrm rot="-8540027" flipH="1">
            <a:off x="699503" y="3930329"/>
            <a:ext cx="255336" cy="773719"/>
            <a:chOff x="-1132261" y="3609793"/>
            <a:chExt cx="321438" cy="974019"/>
          </a:xfrm>
        </p:grpSpPr>
        <p:sp>
          <p:nvSpPr>
            <p:cNvPr id="1736" name="Google Shape;1736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44"/>
          <p:cNvGrpSpPr/>
          <p:nvPr/>
        </p:nvGrpSpPr>
        <p:grpSpPr>
          <a:xfrm rot="-2700000">
            <a:off x="500442" y="3780439"/>
            <a:ext cx="474717" cy="312798"/>
            <a:chOff x="-1680203" y="4061328"/>
            <a:chExt cx="828012" cy="545588"/>
          </a:xfrm>
        </p:grpSpPr>
        <p:sp>
          <p:nvSpPr>
            <p:cNvPr id="1739" name="Google Shape;1739;p44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44"/>
          <p:cNvGrpSpPr/>
          <p:nvPr/>
        </p:nvGrpSpPr>
        <p:grpSpPr>
          <a:xfrm rot="2924480">
            <a:off x="7592876" y="1665923"/>
            <a:ext cx="176253" cy="534082"/>
            <a:chOff x="-1132261" y="3609793"/>
            <a:chExt cx="321438" cy="974019"/>
          </a:xfrm>
        </p:grpSpPr>
        <p:sp>
          <p:nvSpPr>
            <p:cNvPr id="1742" name="Google Shape;1742;p44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3DFC096-D890-578D-8FC7-50BCF9BC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11" y="1808268"/>
            <a:ext cx="2896004" cy="5811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0F3AB-2343-E23C-D0EF-2BB86447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11" y="2666086"/>
            <a:ext cx="4166797" cy="1524236"/>
          </a:xfrm>
          <a:prstGeom prst="rect">
            <a:avLst/>
          </a:prstGeom>
        </p:spPr>
      </p:pic>
      <p:grpSp>
        <p:nvGrpSpPr>
          <p:cNvPr id="1729" name="Google Shape;1729;p44"/>
          <p:cNvGrpSpPr/>
          <p:nvPr/>
        </p:nvGrpSpPr>
        <p:grpSpPr>
          <a:xfrm rot="8100000">
            <a:off x="8221940" y="4087409"/>
            <a:ext cx="224975" cy="673335"/>
            <a:chOff x="-849992" y="1859261"/>
            <a:chExt cx="247482" cy="740696"/>
          </a:xfrm>
        </p:grpSpPr>
        <p:sp>
          <p:nvSpPr>
            <p:cNvPr id="1730" name="Google Shape;1730;p44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44"/>
          <p:cNvGrpSpPr/>
          <p:nvPr/>
        </p:nvGrpSpPr>
        <p:grpSpPr>
          <a:xfrm rot="1656192">
            <a:off x="8082292" y="3928238"/>
            <a:ext cx="737471" cy="243402"/>
            <a:chOff x="5863950" y="1949025"/>
            <a:chExt cx="639775" cy="211150"/>
          </a:xfrm>
        </p:grpSpPr>
        <p:sp>
          <p:nvSpPr>
            <p:cNvPr id="1733" name="Google Shape;1733;p44"/>
            <p:cNvSpPr/>
            <p:nvPr/>
          </p:nvSpPr>
          <p:spPr>
            <a:xfrm>
              <a:off x="5863950" y="1949025"/>
              <a:ext cx="639775" cy="211150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5947450" y="1971825"/>
              <a:ext cx="422350" cy="132975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64;p34">
            <a:extLst>
              <a:ext uri="{FF2B5EF4-FFF2-40B4-BE49-F238E27FC236}">
                <a16:creationId xmlns:a16="http://schemas.microsoft.com/office/drawing/2014/main" id="{34F6DB40-16A7-657E-589F-64B02BB25069}"/>
              </a:ext>
            </a:extLst>
          </p:cNvPr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15" name="Google Shape;765;p34">
              <a:extLst>
                <a:ext uri="{FF2B5EF4-FFF2-40B4-BE49-F238E27FC236}">
                  <a16:creationId xmlns:a16="http://schemas.microsoft.com/office/drawing/2014/main" id="{537BB0A6-00C3-7BCA-9214-D84F133C92F5}"/>
                </a:ext>
              </a:extLst>
            </p:cNvPr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6;p34">
              <a:extLst>
                <a:ext uri="{FF2B5EF4-FFF2-40B4-BE49-F238E27FC236}">
                  <a16:creationId xmlns:a16="http://schemas.microsoft.com/office/drawing/2014/main" id="{FD31A459-FA7A-613F-92DD-7BF4DBEE99EB}"/>
                </a:ext>
              </a:extLst>
            </p:cNvPr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;p34">
              <a:extLst>
                <a:ext uri="{FF2B5EF4-FFF2-40B4-BE49-F238E27FC236}">
                  <a16:creationId xmlns:a16="http://schemas.microsoft.com/office/drawing/2014/main" id="{3608B61D-ABF8-0727-5C4E-7161A5894D2C}"/>
                </a:ext>
              </a:extLst>
            </p:cNvPr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8;p34">
              <a:extLst>
                <a:ext uri="{FF2B5EF4-FFF2-40B4-BE49-F238E27FC236}">
                  <a16:creationId xmlns:a16="http://schemas.microsoft.com/office/drawing/2014/main" id="{6D3EA812-D06B-9856-C0E0-339B65BB52CF}"/>
                </a:ext>
              </a:extLst>
            </p:cNvPr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9;p34">
              <a:extLst>
                <a:ext uri="{FF2B5EF4-FFF2-40B4-BE49-F238E27FC236}">
                  <a16:creationId xmlns:a16="http://schemas.microsoft.com/office/drawing/2014/main" id="{09366857-0B4A-E8D5-F62A-B2CF4C800EAC}"/>
                </a:ext>
              </a:extLst>
            </p:cNvPr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0;p34">
              <a:extLst>
                <a:ext uri="{FF2B5EF4-FFF2-40B4-BE49-F238E27FC236}">
                  <a16:creationId xmlns:a16="http://schemas.microsoft.com/office/drawing/2014/main" id="{4CF93910-CFE1-203E-64A1-D29BD55251A0}"/>
                </a:ext>
              </a:extLst>
            </p:cNvPr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1;p34">
              <a:extLst>
                <a:ext uri="{FF2B5EF4-FFF2-40B4-BE49-F238E27FC236}">
                  <a16:creationId xmlns:a16="http://schemas.microsoft.com/office/drawing/2014/main" id="{E0C5A033-D2A1-9795-9169-4C0D79E712CA}"/>
                </a:ext>
              </a:extLst>
            </p:cNvPr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2;p34">
              <a:extLst>
                <a:ext uri="{FF2B5EF4-FFF2-40B4-BE49-F238E27FC236}">
                  <a16:creationId xmlns:a16="http://schemas.microsoft.com/office/drawing/2014/main" id="{F1C7EE70-C5E2-7B40-2171-23F1CCE743CD}"/>
                </a:ext>
              </a:extLst>
            </p:cNvPr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3;p34">
              <a:extLst>
                <a:ext uri="{FF2B5EF4-FFF2-40B4-BE49-F238E27FC236}">
                  <a16:creationId xmlns:a16="http://schemas.microsoft.com/office/drawing/2014/main" id="{8825C6BC-3F2A-D034-3A86-9FC294C2D351}"/>
                </a:ext>
              </a:extLst>
            </p:cNvPr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4;p34">
              <a:extLst>
                <a:ext uri="{FF2B5EF4-FFF2-40B4-BE49-F238E27FC236}">
                  <a16:creationId xmlns:a16="http://schemas.microsoft.com/office/drawing/2014/main" id="{A755A3B5-4850-ADFB-F54C-4FA9920FC7DD}"/>
                </a:ext>
              </a:extLst>
            </p:cNvPr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5;p34">
              <a:extLst>
                <a:ext uri="{FF2B5EF4-FFF2-40B4-BE49-F238E27FC236}">
                  <a16:creationId xmlns:a16="http://schemas.microsoft.com/office/drawing/2014/main" id="{9A839423-B21C-9E95-0DB7-D4DE92641AD3}"/>
                </a:ext>
              </a:extLst>
            </p:cNvPr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6;p34">
              <a:extLst>
                <a:ext uri="{FF2B5EF4-FFF2-40B4-BE49-F238E27FC236}">
                  <a16:creationId xmlns:a16="http://schemas.microsoft.com/office/drawing/2014/main" id="{9C819B7B-C226-72DE-2375-CD98A3ACD842}"/>
                </a:ext>
              </a:extLst>
            </p:cNvPr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7;p34">
              <a:extLst>
                <a:ext uri="{FF2B5EF4-FFF2-40B4-BE49-F238E27FC236}">
                  <a16:creationId xmlns:a16="http://schemas.microsoft.com/office/drawing/2014/main" id="{0D00B5AB-A7C1-653C-CA15-E1B753D139E0}"/>
                </a:ext>
              </a:extLst>
            </p:cNvPr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8;p34">
              <a:extLst>
                <a:ext uri="{FF2B5EF4-FFF2-40B4-BE49-F238E27FC236}">
                  <a16:creationId xmlns:a16="http://schemas.microsoft.com/office/drawing/2014/main" id="{090524E4-6134-A72F-8D4B-251655139DF5}"/>
                </a:ext>
              </a:extLst>
            </p:cNvPr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9;p34">
              <a:extLst>
                <a:ext uri="{FF2B5EF4-FFF2-40B4-BE49-F238E27FC236}">
                  <a16:creationId xmlns:a16="http://schemas.microsoft.com/office/drawing/2014/main" id="{5962BE96-3910-C55E-9F46-D722BA3983EA}"/>
                </a:ext>
              </a:extLst>
            </p:cNvPr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0;p34">
              <a:extLst>
                <a:ext uri="{FF2B5EF4-FFF2-40B4-BE49-F238E27FC236}">
                  <a16:creationId xmlns:a16="http://schemas.microsoft.com/office/drawing/2014/main" id="{A8FE8F73-D675-F36B-8B63-8345E25E09D8}"/>
                </a:ext>
              </a:extLst>
            </p:cNvPr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;p34">
              <a:extLst>
                <a:ext uri="{FF2B5EF4-FFF2-40B4-BE49-F238E27FC236}">
                  <a16:creationId xmlns:a16="http://schemas.microsoft.com/office/drawing/2014/main" id="{669108AA-4EF4-8E0D-2AEC-ADD5CA35D28B}"/>
                </a:ext>
              </a:extLst>
            </p:cNvPr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782;p34">
              <a:extLst>
                <a:ext uri="{FF2B5EF4-FFF2-40B4-BE49-F238E27FC236}">
                  <a16:creationId xmlns:a16="http://schemas.microsoft.com/office/drawing/2014/main" id="{5594845B-6E17-C46B-2BB2-F800F105B1CC}"/>
                </a:ext>
              </a:extLst>
            </p:cNvPr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783;p34">
              <a:extLst>
                <a:ext uri="{FF2B5EF4-FFF2-40B4-BE49-F238E27FC236}">
                  <a16:creationId xmlns:a16="http://schemas.microsoft.com/office/drawing/2014/main" id="{D370DECE-4D5C-4772-D2CB-F4C4F47124A5}"/>
                </a:ext>
              </a:extLst>
            </p:cNvPr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784;p34">
              <a:extLst>
                <a:ext uri="{FF2B5EF4-FFF2-40B4-BE49-F238E27FC236}">
                  <a16:creationId xmlns:a16="http://schemas.microsoft.com/office/drawing/2014/main" id="{A4E8BAB5-8A3E-49EA-1366-FDF4E310885C}"/>
                </a:ext>
              </a:extLst>
            </p:cNvPr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785;p34">
              <a:extLst>
                <a:ext uri="{FF2B5EF4-FFF2-40B4-BE49-F238E27FC236}">
                  <a16:creationId xmlns:a16="http://schemas.microsoft.com/office/drawing/2014/main" id="{5D26B37D-3E65-11B9-C7A6-9086F3A3E7E9}"/>
                </a:ext>
              </a:extLst>
            </p:cNvPr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786;p34">
              <a:extLst>
                <a:ext uri="{FF2B5EF4-FFF2-40B4-BE49-F238E27FC236}">
                  <a16:creationId xmlns:a16="http://schemas.microsoft.com/office/drawing/2014/main" id="{6C3D6009-2595-F9CE-A580-990F42C0FD60}"/>
                </a:ext>
              </a:extLst>
            </p:cNvPr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787;p34">
              <a:extLst>
                <a:ext uri="{FF2B5EF4-FFF2-40B4-BE49-F238E27FC236}">
                  <a16:creationId xmlns:a16="http://schemas.microsoft.com/office/drawing/2014/main" id="{5821F893-1EEC-16DA-7AF0-C691AFA053A5}"/>
                </a:ext>
              </a:extLst>
            </p:cNvPr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788;p34">
              <a:extLst>
                <a:ext uri="{FF2B5EF4-FFF2-40B4-BE49-F238E27FC236}">
                  <a16:creationId xmlns:a16="http://schemas.microsoft.com/office/drawing/2014/main" id="{1E1F5819-CCF9-F9AB-6B19-A7C21A6C8A60}"/>
                </a:ext>
              </a:extLst>
            </p:cNvPr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789;p34">
              <a:extLst>
                <a:ext uri="{FF2B5EF4-FFF2-40B4-BE49-F238E27FC236}">
                  <a16:creationId xmlns:a16="http://schemas.microsoft.com/office/drawing/2014/main" id="{744640E8-F08E-4EB0-47F2-865D721E9614}"/>
                </a:ext>
              </a:extLst>
            </p:cNvPr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790;p34">
              <a:extLst>
                <a:ext uri="{FF2B5EF4-FFF2-40B4-BE49-F238E27FC236}">
                  <a16:creationId xmlns:a16="http://schemas.microsoft.com/office/drawing/2014/main" id="{CA406FF2-E22E-B118-7011-5D955AC73E97}"/>
                </a:ext>
              </a:extLst>
            </p:cNvPr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791;p34">
              <a:extLst>
                <a:ext uri="{FF2B5EF4-FFF2-40B4-BE49-F238E27FC236}">
                  <a16:creationId xmlns:a16="http://schemas.microsoft.com/office/drawing/2014/main" id="{0DF19F8E-F9A4-B6C8-9636-C497F306FDFE}"/>
                </a:ext>
              </a:extLst>
            </p:cNvPr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792;p34">
              <a:extLst>
                <a:ext uri="{FF2B5EF4-FFF2-40B4-BE49-F238E27FC236}">
                  <a16:creationId xmlns:a16="http://schemas.microsoft.com/office/drawing/2014/main" id="{6CCA279C-F0F1-6F94-6D9C-23A2377C4B5A}"/>
                </a:ext>
              </a:extLst>
            </p:cNvPr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793;p34">
              <a:extLst>
                <a:ext uri="{FF2B5EF4-FFF2-40B4-BE49-F238E27FC236}">
                  <a16:creationId xmlns:a16="http://schemas.microsoft.com/office/drawing/2014/main" id="{6C443F32-7049-239B-F6DC-D2935BEB447E}"/>
                </a:ext>
              </a:extLst>
            </p:cNvPr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794;p34">
              <a:extLst>
                <a:ext uri="{FF2B5EF4-FFF2-40B4-BE49-F238E27FC236}">
                  <a16:creationId xmlns:a16="http://schemas.microsoft.com/office/drawing/2014/main" id="{9FA84CC6-E01B-3BE5-01D0-04C6AD92C693}"/>
                </a:ext>
              </a:extLst>
            </p:cNvPr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795;p34">
              <a:extLst>
                <a:ext uri="{FF2B5EF4-FFF2-40B4-BE49-F238E27FC236}">
                  <a16:creationId xmlns:a16="http://schemas.microsoft.com/office/drawing/2014/main" id="{78EC2D82-CD2A-4C07-218F-DCEAC9F32A89}"/>
                </a:ext>
              </a:extLst>
            </p:cNvPr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796;p34">
              <a:extLst>
                <a:ext uri="{FF2B5EF4-FFF2-40B4-BE49-F238E27FC236}">
                  <a16:creationId xmlns:a16="http://schemas.microsoft.com/office/drawing/2014/main" id="{97B8B4FE-EB42-86D1-9B44-B29B49B6B113}"/>
                </a:ext>
              </a:extLst>
            </p:cNvPr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797;p34">
              <a:extLst>
                <a:ext uri="{FF2B5EF4-FFF2-40B4-BE49-F238E27FC236}">
                  <a16:creationId xmlns:a16="http://schemas.microsoft.com/office/drawing/2014/main" id="{90E4BC3C-5FBB-DCE8-C6D5-ED40EE053507}"/>
                </a:ext>
              </a:extLst>
            </p:cNvPr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798;p34">
              <a:extLst>
                <a:ext uri="{FF2B5EF4-FFF2-40B4-BE49-F238E27FC236}">
                  <a16:creationId xmlns:a16="http://schemas.microsoft.com/office/drawing/2014/main" id="{BA1BF786-9680-79A5-4892-FEEE19AB4443}"/>
                </a:ext>
              </a:extLst>
            </p:cNvPr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799;p34">
              <a:extLst>
                <a:ext uri="{FF2B5EF4-FFF2-40B4-BE49-F238E27FC236}">
                  <a16:creationId xmlns:a16="http://schemas.microsoft.com/office/drawing/2014/main" id="{16DB0EE1-D014-AA67-89A0-AE61477FFA1A}"/>
                </a:ext>
              </a:extLst>
            </p:cNvPr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800;p34">
              <a:extLst>
                <a:ext uri="{FF2B5EF4-FFF2-40B4-BE49-F238E27FC236}">
                  <a16:creationId xmlns:a16="http://schemas.microsoft.com/office/drawing/2014/main" id="{605D5C8A-6008-31F3-04D7-74AEA49761DB}"/>
                </a:ext>
              </a:extLst>
            </p:cNvPr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801;p34">
              <a:extLst>
                <a:ext uri="{FF2B5EF4-FFF2-40B4-BE49-F238E27FC236}">
                  <a16:creationId xmlns:a16="http://schemas.microsoft.com/office/drawing/2014/main" id="{BCFAAE59-2242-3F89-A94C-5669FE6DD95E}"/>
                </a:ext>
              </a:extLst>
            </p:cNvPr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0" name="ZoneTexte 1749">
            <a:extLst>
              <a:ext uri="{FF2B5EF4-FFF2-40B4-BE49-F238E27FC236}">
                <a16:creationId xmlns:a16="http://schemas.microsoft.com/office/drawing/2014/main" id="{6FDCAA1C-04D6-C379-44B5-E1BDE18BE383}"/>
              </a:ext>
            </a:extLst>
          </p:cNvPr>
          <p:cNvSpPr txBox="1"/>
          <p:nvPr/>
        </p:nvSpPr>
        <p:spPr>
          <a:xfrm>
            <a:off x="7777952" y="714115"/>
            <a:ext cx="855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dk1"/>
                </a:solidFill>
                <a:latin typeface="Big Shoulders Stencil Text"/>
                <a:ea typeface="Big Shoulders Stencil Text"/>
                <a:cs typeface="Big Shoulders Stencil Text"/>
                <a:sym typeface="Big Shoulders Stencil Text"/>
              </a:rPr>
              <a:t>Phase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1953625" y="1394743"/>
            <a:ext cx="5236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Démonstration</a:t>
            </a:r>
            <a:endParaRPr sz="6600" dirty="0"/>
          </a:p>
        </p:txBody>
      </p:sp>
      <p:grpSp>
        <p:nvGrpSpPr>
          <p:cNvPr id="1670" name="Google Shape;1670;p43"/>
          <p:cNvGrpSpPr/>
          <p:nvPr/>
        </p:nvGrpSpPr>
        <p:grpSpPr>
          <a:xfrm>
            <a:off x="1425452" y="2556624"/>
            <a:ext cx="828012" cy="545588"/>
            <a:chOff x="-1680203" y="4061328"/>
            <a:chExt cx="828012" cy="545588"/>
          </a:xfrm>
        </p:grpSpPr>
        <p:sp>
          <p:nvSpPr>
            <p:cNvPr id="1671" name="Google Shape;1671;p43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43"/>
          <p:cNvGrpSpPr/>
          <p:nvPr/>
        </p:nvGrpSpPr>
        <p:grpSpPr>
          <a:xfrm rot="5839867">
            <a:off x="7259573" y="1786750"/>
            <a:ext cx="321430" cy="973995"/>
            <a:chOff x="-1132261" y="3609793"/>
            <a:chExt cx="321438" cy="974019"/>
          </a:xfrm>
        </p:grpSpPr>
        <p:sp>
          <p:nvSpPr>
            <p:cNvPr id="1674" name="Google Shape;1674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3"/>
          <p:cNvGrpSpPr/>
          <p:nvPr/>
        </p:nvGrpSpPr>
        <p:grpSpPr>
          <a:xfrm rot="-6185559" flipH="1">
            <a:off x="2146405" y="3092073"/>
            <a:ext cx="219659" cy="665537"/>
            <a:chOff x="-1132261" y="3609793"/>
            <a:chExt cx="321438" cy="974019"/>
          </a:xfrm>
        </p:grpSpPr>
        <p:sp>
          <p:nvSpPr>
            <p:cNvPr id="1677" name="Google Shape;1677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3"/>
          <p:cNvGrpSpPr/>
          <p:nvPr/>
        </p:nvGrpSpPr>
        <p:grpSpPr>
          <a:xfrm flipH="1">
            <a:off x="6862805" y="1658500"/>
            <a:ext cx="597493" cy="393696"/>
            <a:chOff x="-1680203" y="4061328"/>
            <a:chExt cx="828012" cy="545588"/>
          </a:xfrm>
        </p:grpSpPr>
        <p:sp>
          <p:nvSpPr>
            <p:cNvPr id="1680" name="Google Shape;1680;p43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43"/>
          <p:cNvGrpSpPr/>
          <p:nvPr/>
        </p:nvGrpSpPr>
        <p:grpSpPr>
          <a:xfrm rot="5839867">
            <a:off x="5636323" y="3389747"/>
            <a:ext cx="321430" cy="973995"/>
            <a:chOff x="-1132261" y="3609793"/>
            <a:chExt cx="321438" cy="974019"/>
          </a:xfrm>
        </p:grpSpPr>
        <p:sp>
          <p:nvSpPr>
            <p:cNvPr id="1683" name="Google Shape;1683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3"/>
          <p:cNvGrpSpPr/>
          <p:nvPr/>
        </p:nvGrpSpPr>
        <p:grpSpPr>
          <a:xfrm rot="-4598600" flipH="1">
            <a:off x="3469364" y="733551"/>
            <a:ext cx="321421" cy="973968"/>
            <a:chOff x="-1132261" y="3609793"/>
            <a:chExt cx="321438" cy="974019"/>
          </a:xfrm>
        </p:grpSpPr>
        <p:sp>
          <p:nvSpPr>
            <p:cNvPr id="1686" name="Google Shape;1686;p43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3"/>
          <p:cNvGrpSpPr/>
          <p:nvPr/>
        </p:nvGrpSpPr>
        <p:grpSpPr>
          <a:xfrm rot="-1446580">
            <a:off x="7315794" y="3591346"/>
            <a:ext cx="247492" cy="740724"/>
            <a:chOff x="-849992" y="1859261"/>
            <a:chExt cx="247482" cy="740696"/>
          </a:xfrm>
        </p:grpSpPr>
        <p:sp>
          <p:nvSpPr>
            <p:cNvPr id="1689" name="Google Shape;1689;p43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43"/>
          <p:cNvGrpSpPr/>
          <p:nvPr/>
        </p:nvGrpSpPr>
        <p:grpSpPr>
          <a:xfrm rot="7848905">
            <a:off x="8021695" y="2937824"/>
            <a:ext cx="321466" cy="974028"/>
            <a:chOff x="-1188859" y="2172249"/>
            <a:chExt cx="321476" cy="974057"/>
          </a:xfrm>
        </p:grpSpPr>
        <p:sp>
          <p:nvSpPr>
            <p:cNvPr id="1692" name="Google Shape;1692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3"/>
          <p:cNvGrpSpPr/>
          <p:nvPr/>
        </p:nvGrpSpPr>
        <p:grpSpPr>
          <a:xfrm rot="9258940">
            <a:off x="7917967" y="3414647"/>
            <a:ext cx="220739" cy="668830"/>
            <a:chOff x="-1188859" y="2172249"/>
            <a:chExt cx="321476" cy="974057"/>
          </a:xfrm>
        </p:grpSpPr>
        <p:sp>
          <p:nvSpPr>
            <p:cNvPr id="1695" name="Google Shape;1695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43"/>
          <p:cNvGrpSpPr/>
          <p:nvPr/>
        </p:nvGrpSpPr>
        <p:grpSpPr>
          <a:xfrm rot="-2951095">
            <a:off x="1272870" y="795364"/>
            <a:ext cx="321466" cy="974028"/>
            <a:chOff x="-1188859" y="2172249"/>
            <a:chExt cx="321476" cy="974057"/>
          </a:xfrm>
        </p:grpSpPr>
        <p:sp>
          <p:nvSpPr>
            <p:cNvPr id="1698" name="Google Shape;1698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3"/>
          <p:cNvGrpSpPr/>
          <p:nvPr/>
        </p:nvGrpSpPr>
        <p:grpSpPr>
          <a:xfrm rot="-1541060">
            <a:off x="1477326" y="623738"/>
            <a:ext cx="220739" cy="668830"/>
            <a:chOff x="-1188859" y="2172249"/>
            <a:chExt cx="321476" cy="974057"/>
          </a:xfrm>
        </p:grpSpPr>
        <p:sp>
          <p:nvSpPr>
            <p:cNvPr id="1701" name="Google Shape;1701;p43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3"/>
          <p:cNvGrpSpPr/>
          <p:nvPr/>
        </p:nvGrpSpPr>
        <p:grpSpPr>
          <a:xfrm rot="8100000">
            <a:off x="2063226" y="3711614"/>
            <a:ext cx="247480" cy="740689"/>
            <a:chOff x="-849992" y="1859261"/>
            <a:chExt cx="247482" cy="740696"/>
          </a:xfrm>
        </p:grpSpPr>
        <p:sp>
          <p:nvSpPr>
            <p:cNvPr id="1704" name="Google Shape;1704;p43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610363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Conclusion</a:t>
            </a:r>
            <a:endParaRPr sz="54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4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47"/>
          <p:cNvGrpSpPr/>
          <p:nvPr/>
        </p:nvGrpSpPr>
        <p:grpSpPr>
          <a:xfrm>
            <a:off x="5763289" y="2647802"/>
            <a:ext cx="2648519" cy="2182574"/>
            <a:chOff x="5073691" y="902548"/>
            <a:chExt cx="3261321" cy="3333192"/>
          </a:xfrm>
        </p:grpSpPr>
        <p:sp>
          <p:nvSpPr>
            <p:cNvPr id="1848" name="Google Shape;1848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7"/>
          <p:cNvGrpSpPr/>
          <p:nvPr/>
        </p:nvGrpSpPr>
        <p:grpSpPr>
          <a:xfrm flipH="1">
            <a:off x="3110336" y="1303080"/>
            <a:ext cx="2794626" cy="2302903"/>
            <a:chOff x="5073691" y="902548"/>
            <a:chExt cx="3261321" cy="3333192"/>
          </a:xfrm>
        </p:grpSpPr>
        <p:sp>
          <p:nvSpPr>
            <p:cNvPr id="1886" name="Google Shape;1886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47"/>
          <p:cNvGrpSpPr/>
          <p:nvPr/>
        </p:nvGrpSpPr>
        <p:grpSpPr>
          <a:xfrm>
            <a:off x="709593" y="300320"/>
            <a:ext cx="2648519" cy="2182574"/>
            <a:chOff x="5073691" y="902548"/>
            <a:chExt cx="3261321" cy="3333192"/>
          </a:xfrm>
        </p:grpSpPr>
        <p:sp>
          <p:nvSpPr>
            <p:cNvPr id="1924" name="Google Shape;1924;p47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7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1" name="Google Shape;1961;p47"/>
          <p:cNvSpPr txBox="1">
            <a:spLocks noGrp="1"/>
          </p:cNvSpPr>
          <p:nvPr>
            <p:ph type="title"/>
          </p:nvPr>
        </p:nvSpPr>
        <p:spPr>
          <a:xfrm>
            <a:off x="916950" y="964044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6h</a:t>
            </a:r>
            <a:endParaRPr dirty="0"/>
          </a:p>
        </p:txBody>
      </p:sp>
      <p:sp>
        <p:nvSpPr>
          <p:cNvPr id="1962" name="Google Shape;1962;p47"/>
          <p:cNvSpPr txBox="1">
            <a:spLocks noGrp="1"/>
          </p:cNvSpPr>
          <p:nvPr>
            <p:ph type="subTitle" idx="1"/>
          </p:nvPr>
        </p:nvSpPr>
        <p:spPr>
          <a:xfrm>
            <a:off x="944085" y="1528023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Design</a:t>
            </a:r>
            <a:endParaRPr dirty="0"/>
          </a:p>
        </p:txBody>
      </p:sp>
      <p:sp>
        <p:nvSpPr>
          <p:cNvPr id="1963" name="Google Shape;1963;p47"/>
          <p:cNvSpPr txBox="1">
            <a:spLocks noGrp="1"/>
          </p:cNvSpPr>
          <p:nvPr>
            <p:ph type="title" idx="2"/>
          </p:nvPr>
        </p:nvSpPr>
        <p:spPr>
          <a:xfrm>
            <a:off x="3455982" y="2082696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21h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3"/>
          </p:nvPr>
        </p:nvSpPr>
        <p:spPr>
          <a:xfrm>
            <a:off x="3455982" y="2625462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endParaRPr dirty="0"/>
          </a:p>
        </p:txBody>
      </p:sp>
      <p:sp>
        <p:nvSpPr>
          <p:cNvPr id="1965" name="Google Shape;1965;p47"/>
          <p:cNvSpPr txBox="1">
            <a:spLocks noGrp="1"/>
          </p:cNvSpPr>
          <p:nvPr>
            <p:ph type="title" idx="4"/>
          </p:nvPr>
        </p:nvSpPr>
        <p:spPr>
          <a:xfrm>
            <a:off x="5996762" y="3338085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26h</a:t>
            </a:r>
            <a:endParaRPr dirty="0"/>
          </a:p>
        </p:txBody>
      </p:sp>
      <p:sp>
        <p:nvSpPr>
          <p:cNvPr id="1966" name="Google Shape;1966;p47"/>
          <p:cNvSpPr txBox="1">
            <a:spLocks noGrp="1"/>
          </p:cNvSpPr>
          <p:nvPr>
            <p:ph type="subTitle" idx="5"/>
          </p:nvPr>
        </p:nvSpPr>
        <p:spPr>
          <a:xfrm>
            <a:off x="5996762" y="3880851"/>
            <a:ext cx="2233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Front-end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7" name="Google Shape;1967;p47"/>
          <p:cNvGrpSpPr/>
          <p:nvPr/>
        </p:nvGrpSpPr>
        <p:grpSpPr>
          <a:xfrm rot="-1446580">
            <a:off x="3362619" y="777371"/>
            <a:ext cx="247492" cy="740724"/>
            <a:chOff x="-849992" y="1859261"/>
            <a:chExt cx="247482" cy="740696"/>
          </a:xfrm>
        </p:grpSpPr>
        <p:sp>
          <p:nvSpPr>
            <p:cNvPr id="1968" name="Google Shape;1968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47"/>
          <p:cNvGrpSpPr/>
          <p:nvPr/>
        </p:nvGrpSpPr>
        <p:grpSpPr>
          <a:xfrm rot="7848905">
            <a:off x="2727820" y="2253924"/>
            <a:ext cx="321466" cy="974028"/>
            <a:chOff x="-1188859" y="2172249"/>
            <a:chExt cx="321476" cy="974057"/>
          </a:xfrm>
        </p:grpSpPr>
        <p:sp>
          <p:nvSpPr>
            <p:cNvPr id="1971" name="Google Shape;1971;p47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47"/>
          <p:cNvGrpSpPr/>
          <p:nvPr/>
        </p:nvGrpSpPr>
        <p:grpSpPr>
          <a:xfrm rot="9258940">
            <a:off x="2624092" y="2730747"/>
            <a:ext cx="220739" cy="668830"/>
            <a:chOff x="-1188859" y="2172249"/>
            <a:chExt cx="321476" cy="974057"/>
          </a:xfrm>
        </p:grpSpPr>
        <p:sp>
          <p:nvSpPr>
            <p:cNvPr id="1974" name="Google Shape;1974;p47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7"/>
          <p:cNvGrpSpPr/>
          <p:nvPr/>
        </p:nvGrpSpPr>
        <p:grpSpPr>
          <a:xfrm>
            <a:off x="5949534" y="1863016"/>
            <a:ext cx="828012" cy="545588"/>
            <a:chOff x="-1680203" y="4061328"/>
            <a:chExt cx="828012" cy="545588"/>
          </a:xfrm>
        </p:grpSpPr>
        <p:sp>
          <p:nvSpPr>
            <p:cNvPr id="1977" name="Google Shape;1977;p47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47"/>
          <p:cNvGrpSpPr/>
          <p:nvPr/>
        </p:nvGrpSpPr>
        <p:grpSpPr>
          <a:xfrm rot="-6185559" flipH="1">
            <a:off x="6322980" y="2312973"/>
            <a:ext cx="219659" cy="665537"/>
            <a:chOff x="-1132261" y="3609793"/>
            <a:chExt cx="321438" cy="974019"/>
          </a:xfrm>
        </p:grpSpPr>
        <p:sp>
          <p:nvSpPr>
            <p:cNvPr id="1980" name="Google Shape;1980;p47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47"/>
          <p:cNvGrpSpPr/>
          <p:nvPr/>
        </p:nvGrpSpPr>
        <p:grpSpPr>
          <a:xfrm rot="8100000">
            <a:off x="5389901" y="3393389"/>
            <a:ext cx="247480" cy="740689"/>
            <a:chOff x="-849992" y="1859261"/>
            <a:chExt cx="247482" cy="740696"/>
          </a:xfrm>
        </p:grpSpPr>
        <p:sp>
          <p:nvSpPr>
            <p:cNvPr id="1983" name="Google Shape;1983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" name="Google Shape;1985;p47"/>
          <p:cNvGrpSpPr/>
          <p:nvPr/>
        </p:nvGrpSpPr>
        <p:grpSpPr>
          <a:xfrm>
            <a:off x="267509" y="1835503"/>
            <a:ext cx="828012" cy="545588"/>
            <a:chOff x="-1680203" y="4061328"/>
            <a:chExt cx="828012" cy="545588"/>
          </a:xfrm>
        </p:grpSpPr>
        <p:sp>
          <p:nvSpPr>
            <p:cNvPr id="1986" name="Google Shape;1986;p47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47"/>
          <p:cNvGrpSpPr/>
          <p:nvPr/>
        </p:nvGrpSpPr>
        <p:grpSpPr>
          <a:xfrm rot="-6185559" flipH="1">
            <a:off x="640955" y="2285460"/>
            <a:ext cx="219659" cy="665537"/>
            <a:chOff x="-1132261" y="3609793"/>
            <a:chExt cx="321438" cy="974019"/>
          </a:xfrm>
        </p:grpSpPr>
        <p:sp>
          <p:nvSpPr>
            <p:cNvPr id="1989" name="Google Shape;1989;p47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47"/>
          <p:cNvGrpSpPr/>
          <p:nvPr/>
        </p:nvGrpSpPr>
        <p:grpSpPr>
          <a:xfrm rot="8100000">
            <a:off x="8106951" y="2582939"/>
            <a:ext cx="247480" cy="740689"/>
            <a:chOff x="-849992" y="1859261"/>
            <a:chExt cx="247482" cy="740696"/>
          </a:xfrm>
        </p:grpSpPr>
        <p:sp>
          <p:nvSpPr>
            <p:cNvPr id="1992" name="Google Shape;1992;p47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49"/>
          <p:cNvSpPr txBox="1">
            <a:spLocks noGrp="1"/>
          </p:cNvSpPr>
          <p:nvPr>
            <p:ph type="title"/>
          </p:nvPr>
        </p:nvSpPr>
        <p:spPr>
          <a:xfrm>
            <a:off x="2479775" y="664922"/>
            <a:ext cx="42948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2090" name="Google Shape;2090;p49"/>
          <p:cNvSpPr txBox="1">
            <a:spLocks noGrp="1"/>
          </p:cNvSpPr>
          <p:nvPr>
            <p:ph type="subTitle" idx="1"/>
          </p:nvPr>
        </p:nvSpPr>
        <p:spPr>
          <a:xfrm>
            <a:off x="2911997" y="2445586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sz="2800" dirty="0"/>
              <a:t>Projet Zoo (PPE4)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dirty="0"/>
              <a:t>Par</a:t>
            </a:r>
          </a:p>
          <a:p>
            <a:pPr marL="0" indent="0">
              <a:buClr>
                <a:schemeClr val="lt1"/>
              </a:buClr>
              <a:buSzPts val="1100"/>
            </a:pPr>
            <a:r>
              <a:rPr lang="fr-FR" dirty="0"/>
              <a:t>Cabaret Romain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fr-FR" dirty="0"/>
              <a:t>Benanane Yasser</a:t>
            </a:r>
          </a:p>
        </p:txBody>
      </p:sp>
      <p:sp>
        <p:nvSpPr>
          <p:cNvPr id="2091" name="Google Shape;2091;p49"/>
          <p:cNvSpPr txBox="1"/>
          <p:nvPr/>
        </p:nvSpPr>
        <p:spPr>
          <a:xfrm>
            <a:off x="3127175" y="4255025"/>
            <a:ext cx="3000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53h de travail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92" name="Google Shape;2092;p49"/>
          <p:cNvGrpSpPr/>
          <p:nvPr/>
        </p:nvGrpSpPr>
        <p:grpSpPr>
          <a:xfrm>
            <a:off x="1897497" y="2132191"/>
            <a:ext cx="828012" cy="545588"/>
            <a:chOff x="-1680203" y="4061328"/>
            <a:chExt cx="828012" cy="545588"/>
          </a:xfrm>
        </p:grpSpPr>
        <p:sp>
          <p:nvSpPr>
            <p:cNvPr id="2093" name="Google Shape;2093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49"/>
          <p:cNvGrpSpPr/>
          <p:nvPr/>
        </p:nvGrpSpPr>
        <p:grpSpPr>
          <a:xfrm rot="5400000">
            <a:off x="6766890" y="1810112"/>
            <a:ext cx="321406" cy="973922"/>
            <a:chOff x="-1132261" y="3609793"/>
            <a:chExt cx="321438" cy="974019"/>
          </a:xfrm>
        </p:grpSpPr>
        <p:sp>
          <p:nvSpPr>
            <p:cNvPr id="2096" name="Google Shape;2096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49"/>
          <p:cNvGrpSpPr/>
          <p:nvPr/>
        </p:nvGrpSpPr>
        <p:grpSpPr>
          <a:xfrm rot="-7562789" flipH="1">
            <a:off x="1780555" y="2648680"/>
            <a:ext cx="219648" cy="665556"/>
            <a:chOff x="-1132261" y="3609793"/>
            <a:chExt cx="321438" cy="974019"/>
          </a:xfrm>
        </p:grpSpPr>
        <p:sp>
          <p:nvSpPr>
            <p:cNvPr id="2099" name="Google Shape;2099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49"/>
          <p:cNvGrpSpPr/>
          <p:nvPr/>
        </p:nvGrpSpPr>
        <p:grpSpPr>
          <a:xfrm flipH="1">
            <a:off x="6513019" y="1579325"/>
            <a:ext cx="597493" cy="393696"/>
            <a:chOff x="-1680203" y="4061328"/>
            <a:chExt cx="828012" cy="545588"/>
          </a:xfrm>
        </p:grpSpPr>
        <p:sp>
          <p:nvSpPr>
            <p:cNvPr id="2102" name="Google Shape;2102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49"/>
          <p:cNvGrpSpPr/>
          <p:nvPr/>
        </p:nvGrpSpPr>
        <p:grpSpPr>
          <a:xfrm rot="-1545558">
            <a:off x="7837555" y="348634"/>
            <a:ext cx="364978" cy="1105866"/>
            <a:chOff x="-1188859" y="2172249"/>
            <a:chExt cx="321476" cy="974057"/>
          </a:xfrm>
        </p:grpSpPr>
        <p:sp>
          <p:nvSpPr>
            <p:cNvPr id="2117" name="Google Shape;2117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 rot="-134969">
            <a:off x="8339169" y="284300"/>
            <a:ext cx="250623" cy="759376"/>
            <a:chOff x="-1188859" y="2172249"/>
            <a:chExt cx="321476" cy="974057"/>
          </a:xfrm>
        </p:grpSpPr>
        <p:sp>
          <p:nvSpPr>
            <p:cNvPr id="2120" name="Google Shape;2120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49"/>
          <p:cNvGrpSpPr/>
          <p:nvPr/>
        </p:nvGrpSpPr>
        <p:grpSpPr>
          <a:xfrm rot="-1540245">
            <a:off x="6890262" y="52998"/>
            <a:ext cx="321477" cy="974059"/>
            <a:chOff x="-1188859" y="2172249"/>
            <a:chExt cx="321476" cy="974057"/>
          </a:xfrm>
        </p:grpSpPr>
        <p:sp>
          <p:nvSpPr>
            <p:cNvPr id="2123" name="Google Shape;2123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49"/>
          <p:cNvGrpSpPr/>
          <p:nvPr/>
        </p:nvGrpSpPr>
        <p:grpSpPr>
          <a:xfrm rot="-1911625" flipH="1">
            <a:off x="673601" y="3697992"/>
            <a:ext cx="364990" cy="1105903"/>
            <a:chOff x="-1188859" y="2172249"/>
            <a:chExt cx="321476" cy="974057"/>
          </a:xfrm>
        </p:grpSpPr>
        <p:sp>
          <p:nvSpPr>
            <p:cNvPr id="2126" name="Google Shape;2126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49"/>
          <p:cNvGrpSpPr/>
          <p:nvPr/>
        </p:nvGrpSpPr>
        <p:grpSpPr>
          <a:xfrm rot="-3321721" flipH="1">
            <a:off x="270331" y="4020331"/>
            <a:ext cx="250613" cy="759347"/>
            <a:chOff x="-1188859" y="2172249"/>
            <a:chExt cx="321476" cy="974057"/>
          </a:xfrm>
        </p:grpSpPr>
        <p:sp>
          <p:nvSpPr>
            <p:cNvPr id="2129" name="Google Shape;2129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49"/>
          <p:cNvGrpSpPr/>
          <p:nvPr/>
        </p:nvGrpSpPr>
        <p:grpSpPr>
          <a:xfrm rot="-1540245">
            <a:off x="1651312" y="4189623"/>
            <a:ext cx="321477" cy="974059"/>
            <a:chOff x="-1188859" y="2172249"/>
            <a:chExt cx="321476" cy="974057"/>
          </a:xfrm>
        </p:grpSpPr>
        <p:sp>
          <p:nvSpPr>
            <p:cNvPr id="2132" name="Google Shape;2132;p49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9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49"/>
          <p:cNvGrpSpPr/>
          <p:nvPr/>
        </p:nvGrpSpPr>
        <p:grpSpPr>
          <a:xfrm rot="2700000">
            <a:off x="8549983" y="1590157"/>
            <a:ext cx="247480" cy="740689"/>
            <a:chOff x="-849992" y="1859261"/>
            <a:chExt cx="247482" cy="740696"/>
          </a:xfrm>
        </p:grpSpPr>
        <p:sp>
          <p:nvSpPr>
            <p:cNvPr id="2135" name="Google Shape;2135;p49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49"/>
          <p:cNvGrpSpPr/>
          <p:nvPr/>
        </p:nvGrpSpPr>
        <p:grpSpPr>
          <a:xfrm rot="-6691104">
            <a:off x="426134" y="2901978"/>
            <a:ext cx="247482" cy="740696"/>
            <a:chOff x="-849992" y="1859261"/>
            <a:chExt cx="247482" cy="740696"/>
          </a:xfrm>
        </p:grpSpPr>
        <p:sp>
          <p:nvSpPr>
            <p:cNvPr id="2138" name="Google Shape;2138;p49"/>
            <p:cNvSpPr/>
            <p:nvPr/>
          </p:nvSpPr>
          <p:spPr>
            <a:xfrm rot="-5400000">
              <a:off x="-1096599" y="2105868"/>
              <a:ext cx="740696" cy="247482"/>
            </a:xfrm>
            <a:custGeom>
              <a:avLst/>
              <a:gdLst/>
              <a:ahLst/>
              <a:cxnLst/>
              <a:rect l="l" t="t" r="r" b="b"/>
              <a:pathLst>
                <a:path w="19460" h="6502" extrusionOk="0">
                  <a:moveTo>
                    <a:pt x="6797" y="0"/>
                  </a:moveTo>
                  <a:cubicBezTo>
                    <a:pt x="6133" y="0"/>
                    <a:pt x="5470" y="54"/>
                    <a:pt x="4813" y="171"/>
                  </a:cubicBezTo>
                  <a:cubicBezTo>
                    <a:pt x="3704" y="360"/>
                    <a:pt x="0" y="1092"/>
                    <a:pt x="670" y="2808"/>
                  </a:cubicBezTo>
                  <a:cubicBezTo>
                    <a:pt x="1297" y="4419"/>
                    <a:pt x="4582" y="5528"/>
                    <a:pt x="6068" y="5905"/>
                  </a:cubicBezTo>
                  <a:cubicBezTo>
                    <a:pt x="7630" y="6321"/>
                    <a:pt x="9252" y="6501"/>
                    <a:pt x="10884" y="6501"/>
                  </a:cubicBezTo>
                  <a:cubicBezTo>
                    <a:pt x="13600" y="6501"/>
                    <a:pt x="16345" y="6001"/>
                    <a:pt x="18894" y="5256"/>
                  </a:cubicBezTo>
                  <a:cubicBezTo>
                    <a:pt x="19459" y="5089"/>
                    <a:pt x="19354" y="4356"/>
                    <a:pt x="18936" y="4126"/>
                  </a:cubicBezTo>
                  <a:cubicBezTo>
                    <a:pt x="16028" y="2536"/>
                    <a:pt x="12994" y="967"/>
                    <a:pt x="9730" y="318"/>
                  </a:cubicBezTo>
                  <a:cubicBezTo>
                    <a:pt x="8767" y="118"/>
                    <a:pt x="7782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 rot="-5400000">
              <a:off x="-978187" y="2187360"/>
              <a:ext cx="499266" cy="153963"/>
            </a:xfrm>
            <a:custGeom>
              <a:avLst/>
              <a:gdLst/>
              <a:ahLst/>
              <a:cxnLst/>
              <a:rect l="l" t="t" r="r" b="b"/>
              <a:pathLst>
                <a:path w="13117" h="4045" extrusionOk="0">
                  <a:moveTo>
                    <a:pt x="3371" y="0"/>
                  </a:moveTo>
                  <a:cubicBezTo>
                    <a:pt x="3324" y="0"/>
                    <a:pt x="3273" y="15"/>
                    <a:pt x="3223" y="50"/>
                  </a:cubicBezTo>
                  <a:cubicBezTo>
                    <a:pt x="2951" y="217"/>
                    <a:pt x="2679" y="426"/>
                    <a:pt x="2428" y="677"/>
                  </a:cubicBezTo>
                  <a:cubicBezTo>
                    <a:pt x="2302" y="803"/>
                    <a:pt x="2114" y="949"/>
                    <a:pt x="2030" y="1117"/>
                  </a:cubicBezTo>
                  <a:cubicBezTo>
                    <a:pt x="1486" y="1096"/>
                    <a:pt x="922" y="1075"/>
                    <a:pt x="357" y="1075"/>
                  </a:cubicBezTo>
                  <a:cubicBezTo>
                    <a:pt x="43" y="1075"/>
                    <a:pt x="1" y="1556"/>
                    <a:pt x="315" y="1556"/>
                  </a:cubicBezTo>
                  <a:cubicBezTo>
                    <a:pt x="922" y="1556"/>
                    <a:pt x="1528" y="1577"/>
                    <a:pt x="2156" y="1619"/>
                  </a:cubicBezTo>
                  <a:cubicBezTo>
                    <a:pt x="2261" y="1744"/>
                    <a:pt x="2407" y="1870"/>
                    <a:pt x="2491" y="1954"/>
                  </a:cubicBezTo>
                  <a:cubicBezTo>
                    <a:pt x="2763" y="2247"/>
                    <a:pt x="3035" y="2519"/>
                    <a:pt x="3307" y="2791"/>
                  </a:cubicBezTo>
                  <a:cubicBezTo>
                    <a:pt x="3354" y="2834"/>
                    <a:pt x="3404" y="2852"/>
                    <a:pt x="3451" y="2852"/>
                  </a:cubicBezTo>
                  <a:cubicBezTo>
                    <a:pt x="3636" y="2852"/>
                    <a:pt x="3787" y="2576"/>
                    <a:pt x="3621" y="2393"/>
                  </a:cubicBezTo>
                  <a:lnTo>
                    <a:pt x="3118" y="1891"/>
                  </a:lnTo>
                  <a:cubicBezTo>
                    <a:pt x="3035" y="1807"/>
                    <a:pt x="2951" y="1744"/>
                    <a:pt x="2867" y="1661"/>
                  </a:cubicBezTo>
                  <a:lnTo>
                    <a:pt x="2867" y="1661"/>
                  </a:lnTo>
                  <a:cubicBezTo>
                    <a:pt x="3432" y="1703"/>
                    <a:pt x="4018" y="1744"/>
                    <a:pt x="4604" y="1807"/>
                  </a:cubicBezTo>
                  <a:cubicBezTo>
                    <a:pt x="4604" y="1807"/>
                    <a:pt x="4604" y="1828"/>
                    <a:pt x="4625" y="1828"/>
                  </a:cubicBezTo>
                  <a:cubicBezTo>
                    <a:pt x="5190" y="2456"/>
                    <a:pt x="5776" y="3084"/>
                    <a:pt x="6341" y="3690"/>
                  </a:cubicBezTo>
                  <a:cubicBezTo>
                    <a:pt x="6394" y="3750"/>
                    <a:pt x="6462" y="3774"/>
                    <a:pt x="6529" y="3774"/>
                  </a:cubicBezTo>
                  <a:cubicBezTo>
                    <a:pt x="6722" y="3774"/>
                    <a:pt x="6909" y="3568"/>
                    <a:pt x="6738" y="3397"/>
                  </a:cubicBezTo>
                  <a:cubicBezTo>
                    <a:pt x="6278" y="2895"/>
                    <a:pt x="5797" y="2393"/>
                    <a:pt x="5336" y="1891"/>
                  </a:cubicBezTo>
                  <a:lnTo>
                    <a:pt x="5336" y="1891"/>
                  </a:lnTo>
                  <a:cubicBezTo>
                    <a:pt x="6403" y="2016"/>
                    <a:pt x="7450" y="2163"/>
                    <a:pt x="8517" y="2372"/>
                  </a:cubicBezTo>
                  <a:cubicBezTo>
                    <a:pt x="9061" y="2916"/>
                    <a:pt x="9605" y="3439"/>
                    <a:pt x="10149" y="3983"/>
                  </a:cubicBezTo>
                  <a:cubicBezTo>
                    <a:pt x="10196" y="4026"/>
                    <a:pt x="10246" y="4044"/>
                    <a:pt x="10293" y="4044"/>
                  </a:cubicBezTo>
                  <a:cubicBezTo>
                    <a:pt x="10478" y="4044"/>
                    <a:pt x="10629" y="3769"/>
                    <a:pt x="10463" y="3586"/>
                  </a:cubicBezTo>
                  <a:cubicBezTo>
                    <a:pt x="10107" y="3251"/>
                    <a:pt x="9751" y="2895"/>
                    <a:pt x="9396" y="2540"/>
                  </a:cubicBezTo>
                  <a:lnTo>
                    <a:pt x="9396" y="2540"/>
                  </a:lnTo>
                  <a:cubicBezTo>
                    <a:pt x="10484" y="2770"/>
                    <a:pt x="11593" y="3042"/>
                    <a:pt x="12660" y="3356"/>
                  </a:cubicBezTo>
                  <a:cubicBezTo>
                    <a:pt x="12686" y="3363"/>
                    <a:pt x="12711" y="3366"/>
                    <a:pt x="12734" y="3366"/>
                  </a:cubicBezTo>
                  <a:cubicBezTo>
                    <a:pt x="12998" y="3366"/>
                    <a:pt x="13117" y="2972"/>
                    <a:pt x="12848" y="2895"/>
                  </a:cubicBezTo>
                  <a:cubicBezTo>
                    <a:pt x="11613" y="2540"/>
                    <a:pt x="10358" y="2247"/>
                    <a:pt x="9124" y="1996"/>
                  </a:cubicBezTo>
                  <a:cubicBezTo>
                    <a:pt x="9542" y="1703"/>
                    <a:pt x="9940" y="1389"/>
                    <a:pt x="10358" y="1096"/>
                  </a:cubicBezTo>
                  <a:cubicBezTo>
                    <a:pt x="10563" y="942"/>
                    <a:pt x="10419" y="649"/>
                    <a:pt x="10212" y="649"/>
                  </a:cubicBezTo>
                  <a:cubicBezTo>
                    <a:pt x="10165" y="649"/>
                    <a:pt x="10115" y="664"/>
                    <a:pt x="10065" y="698"/>
                  </a:cubicBezTo>
                  <a:cubicBezTo>
                    <a:pt x="9542" y="1075"/>
                    <a:pt x="8998" y="1472"/>
                    <a:pt x="8454" y="1870"/>
                  </a:cubicBezTo>
                  <a:cubicBezTo>
                    <a:pt x="7471" y="1682"/>
                    <a:pt x="6487" y="1535"/>
                    <a:pt x="5483" y="1410"/>
                  </a:cubicBezTo>
                  <a:cubicBezTo>
                    <a:pt x="5797" y="1117"/>
                    <a:pt x="6111" y="845"/>
                    <a:pt x="6424" y="573"/>
                  </a:cubicBezTo>
                  <a:cubicBezTo>
                    <a:pt x="6629" y="419"/>
                    <a:pt x="6472" y="126"/>
                    <a:pt x="6270" y="126"/>
                  </a:cubicBezTo>
                  <a:cubicBezTo>
                    <a:pt x="6225" y="126"/>
                    <a:pt x="6178" y="141"/>
                    <a:pt x="6131" y="175"/>
                  </a:cubicBezTo>
                  <a:cubicBezTo>
                    <a:pt x="5692" y="552"/>
                    <a:pt x="5274" y="949"/>
                    <a:pt x="4855" y="1326"/>
                  </a:cubicBezTo>
                  <a:cubicBezTo>
                    <a:pt x="4123" y="1263"/>
                    <a:pt x="3370" y="1200"/>
                    <a:pt x="2637" y="1159"/>
                  </a:cubicBezTo>
                  <a:cubicBezTo>
                    <a:pt x="2700" y="1054"/>
                    <a:pt x="2826" y="970"/>
                    <a:pt x="2909" y="887"/>
                  </a:cubicBezTo>
                  <a:cubicBezTo>
                    <a:pt x="3098" y="719"/>
                    <a:pt x="3307" y="573"/>
                    <a:pt x="3516" y="447"/>
                  </a:cubicBezTo>
                  <a:cubicBezTo>
                    <a:pt x="3738" y="293"/>
                    <a:pt x="3584" y="0"/>
                    <a:pt x="3371" y="0"/>
                  </a:cubicBezTo>
                  <a:close/>
                </a:path>
              </a:pathLst>
            </a:custGeom>
            <a:solidFill>
              <a:srgbClr val="B4D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49"/>
          <p:cNvGrpSpPr/>
          <p:nvPr/>
        </p:nvGrpSpPr>
        <p:grpSpPr>
          <a:xfrm rot="-2246202" flipH="1">
            <a:off x="2040999" y="1449464"/>
            <a:ext cx="219656" cy="665522"/>
            <a:chOff x="-1132261" y="3609793"/>
            <a:chExt cx="321438" cy="974019"/>
          </a:xfrm>
        </p:grpSpPr>
        <p:sp>
          <p:nvSpPr>
            <p:cNvPr id="2141" name="Google Shape;2141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49"/>
          <p:cNvGrpSpPr/>
          <p:nvPr/>
        </p:nvGrpSpPr>
        <p:grpSpPr>
          <a:xfrm rot="10204378">
            <a:off x="6980871" y="2610483"/>
            <a:ext cx="597496" cy="393698"/>
            <a:chOff x="-1680203" y="4061328"/>
            <a:chExt cx="828012" cy="545588"/>
          </a:xfrm>
        </p:grpSpPr>
        <p:sp>
          <p:nvSpPr>
            <p:cNvPr id="2144" name="Google Shape;2144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 rot="-3713224">
            <a:off x="1957743" y="3020579"/>
            <a:ext cx="827992" cy="545575"/>
            <a:chOff x="-1680203" y="4061328"/>
            <a:chExt cx="828012" cy="545588"/>
          </a:xfrm>
        </p:grpSpPr>
        <p:sp>
          <p:nvSpPr>
            <p:cNvPr id="2147" name="Google Shape;2147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49"/>
          <p:cNvGrpSpPr/>
          <p:nvPr/>
        </p:nvGrpSpPr>
        <p:grpSpPr>
          <a:xfrm rot="-8553798">
            <a:off x="2201674" y="3550417"/>
            <a:ext cx="219656" cy="665522"/>
            <a:chOff x="-1132261" y="3609793"/>
            <a:chExt cx="321438" cy="974019"/>
          </a:xfrm>
        </p:grpSpPr>
        <p:sp>
          <p:nvSpPr>
            <p:cNvPr id="2150" name="Google Shape;2150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 rot="7554363">
            <a:off x="6766906" y="2794708"/>
            <a:ext cx="321406" cy="973923"/>
            <a:chOff x="-1132261" y="3609793"/>
            <a:chExt cx="321438" cy="974019"/>
          </a:xfrm>
        </p:grpSpPr>
        <p:sp>
          <p:nvSpPr>
            <p:cNvPr id="2153" name="Google Shape;2153;p49"/>
            <p:cNvSpPr/>
            <p:nvPr/>
          </p:nvSpPr>
          <p:spPr>
            <a:xfrm rot="-5400000">
              <a:off x="-1458551" y="3936084"/>
              <a:ext cx="974019" cy="321438"/>
            </a:xfrm>
            <a:custGeom>
              <a:avLst/>
              <a:gdLst/>
              <a:ahLst/>
              <a:cxnLst/>
              <a:rect l="l" t="t" r="r" b="b"/>
              <a:pathLst>
                <a:path w="25590" h="8445" extrusionOk="0">
                  <a:moveTo>
                    <a:pt x="14222" y="1"/>
                  </a:moveTo>
                  <a:cubicBezTo>
                    <a:pt x="13393" y="1"/>
                    <a:pt x="12565" y="37"/>
                    <a:pt x="11739" y="118"/>
                  </a:cubicBezTo>
                  <a:cubicBezTo>
                    <a:pt x="9604" y="327"/>
                    <a:pt x="7512" y="829"/>
                    <a:pt x="5608" y="1813"/>
                  </a:cubicBezTo>
                  <a:cubicBezTo>
                    <a:pt x="4311" y="2461"/>
                    <a:pt x="0" y="4763"/>
                    <a:pt x="1486" y="6646"/>
                  </a:cubicBezTo>
                  <a:cubicBezTo>
                    <a:pt x="2670" y="8152"/>
                    <a:pt x="6144" y="8445"/>
                    <a:pt x="8351" y="8445"/>
                  </a:cubicBezTo>
                  <a:cubicBezTo>
                    <a:pt x="8719" y="8445"/>
                    <a:pt x="9051" y="8436"/>
                    <a:pt x="9332" y="8424"/>
                  </a:cubicBezTo>
                  <a:cubicBezTo>
                    <a:pt x="14898" y="8215"/>
                    <a:pt x="20359" y="5767"/>
                    <a:pt x="24962" y="2754"/>
                  </a:cubicBezTo>
                  <a:cubicBezTo>
                    <a:pt x="25590" y="2336"/>
                    <a:pt x="25192" y="1457"/>
                    <a:pt x="24565" y="1331"/>
                  </a:cubicBezTo>
                  <a:cubicBezTo>
                    <a:pt x="21170" y="639"/>
                    <a:pt x="17692" y="1"/>
                    <a:pt x="14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 rot="-5400000">
              <a:off x="-1317682" y="4034551"/>
              <a:ext cx="643180" cy="202987"/>
            </a:xfrm>
            <a:custGeom>
              <a:avLst/>
              <a:gdLst/>
              <a:ahLst/>
              <a:cxnLst/>
              <a:rect l="l" t="t" r="r" b="b"/>
              <a:pathLst>
                <a:path w="16898" h="5333" extrusionOk="0">
                  <a:moveTo>
                    <a:pt x="12469" y="0"/>
                  </a:moveTo>
                  <a:cubicBezTo>
                    <a:pt x="12385" y="0"/>
                    <a:pt x="12299" y="37"/>
                    <a:pt x="12232" y="127"/>
                  </a:cubicBezTo>
                  <a:lnTo>
                    <a:pt x="10683" y="2199"/>
                  </a:lnTo>
                  <a:cubicBezTo>
                    <a:pt x="9386" y="2345"/>
                    <a:pt x="8110" y="2534"/>
                    <a:pt x="6833" y="2743"/>
                  </a:cubicBezTo>
                  <a:cubicBezTo>
                    <a:pt x="7105" y="2283"/>
                    <a:pt x="7377" y="1822"/>
                    <a:pt x="7670" y="1383"/>
                  </a:cubicBezTo>
                  <a:cubicBezTo>
                    <a:pt x="7837" y="1125"/>
                    <a:pt x="7618" y="855"/>
                    <a:pt x="7398" y="855"/>
                  </a:cubicBezTo>
                  <a:cubicBezTo>
                    <a:pt x="7315" y="855"/>
                    <a:pt x="7231" y="894"/>
                    <a:pt x="7168" y="985"/>
                  </a:cubicBezTo>
                  <a:cubicBezTo>
                    <a:pt x="6771" y="1613"/>
                    <a:pt x="6373" y="2262"/>
                    <a:pt x="6017" y="2910"/>
                  </a:cubicBezTo>
                  <a:cubicBezTo>
                    <a:pt x="5076" y="3099"/>
                    <a:pt x="4134" y="3287"/>
                    <a:pt x="3214" y="3517"/>
                  </a:cubicBezTo>
                  <a:cubicBezTo>
                    <a:pt x="3255" y="3371"/>
                    <a:pt x="3381" y="3224"/>
                    <a:pt x="3444" y="3099"/>
                  </a:cubicBezTo>
                  <a:cubicBezTo>
                    <a:pt x="3611" y="2806"/>
                    <a:pt x="3820" y="2555"/>
                    <a:pt x="4030" y="2303"/>
                  </a:cubicBezTo>
                  <a:cubicBezTo>
                    <a:pt x="4229" y="2073"/>
                    <a:pt x="4000" y="1809"/>
                    <a:pt x="3765" y="1809"/>
                  </a:cubicBezTo>
                  <a:cubicBezTo>
                    <a:pt x="3680" y="1809"/>
                    <a:pt x="3594" y="1843"/>
                    <a:pt x="3527" y="1927"/>
                  </a:cubicBezTo>
                  <a:cubicBezTo>
                    <a:pt x="3234" y="2262"/>
                    <a:pt x="2983" y="2617"/>
                    <a:pt x="2753" y="3015"/>
                  </a:cubicBezTo>
                  <a:cubicBezTo>
                    <a:pt x="2649" y="3203"/>
                    <a:pt x="2481" y="3454"/>
                    <a:pt x="2460" y="3705"/>
                  </a:cubicBezTo>
                  <a:cubicBezTo>
                    <a:pt x="1749" y="3894"/>
                    <a:pt x="1058" y="4082"/>
                    <a:pt x="368" y="4291"/>
                  </a:cubicBezTo>
                  <a:cubicBezTo>
                    <a:pt x="1" y="4388"/>
                    <a:pt x="80" y="4931"/>
                    <a:pt x="407" y="4931"/>
                  </a:cubicBezTo>
                  <a:cubicBezTo>
                    <a:pt x="434" y="4931"/>
                    <a:pt x="463" y="4927"/>
                    <a:pt x="493" y="4919"/>
                  </a:cubicBezTo>
                  <a:cubicBezTo>
                    <a:pt x="1247" y="4689"/>
                    <a:pt x="2021" y="4480"/>
                    <a:pt x="2774" y="4291"/>
                  </a:cubicBezTo>
                  <a:cubicBezTo>
                    <a:pt x="2962" y="4396"/>
                    <a:pt x="3193" y="4500"/>
                    <a:pt x="3339" y="4584"/>
                  </a:cubicBezTo>
                  <a:cubicBezTo>
                    <a:pt x="3779" y="4814"/>
                    <a:pt x="4218" y="5044"/>
                    <a:pt x="4657" y="5296"/>
                  </a:cubicBezTo>
                  <a:cubicBezTo>
                    <a:pt x="4705" y="5321"/>
                    <a:pt x="4751" y="5332"/>
                    <a:pt x="4794" y="5332"/>
                  </a:cubicBezTo>
                  <a:cubicBezTo>
                    <a:pt x="5065" y="5332"/>
                    <a:pt x="5195" y="4870"/>
                    <a:pt x="4887" y="4689"/>
                  </a:cubicBezTo>
                  <a:lnTo>
                    <a:pt x="4071" y="4249"/>
                  </a:lnTo>
                  <a:cubicBezTo>
                    <a:pt x="3967" y="4187"/>
                    <a:pt x="3820" y="4124"/>
                    <a:pt x="3674" y="4061"/>
                  </a:cubicBezTo>
                  <a:cubicBezTo>
                    <a:pt x="4406" y="3894"/>
                    <a:pt x="5139" y="3726"/>
                    <a:pt x="5892" y="3580"/>
                  </a:cubicBezTo>
                  <a:cubicBezTo>
                    <a:pt x="5892" y="3601"/>
                    <a:pt x="5913" y="3601"/>
                    <a:pt x="5913" y="3622"/>
                  </a:cubicBezTo>
                  <a:cubicBezTo>
                    <a:pt x="6875" y="4166"/>
                    <a:pt x="7817" y="4710"/>
                    <a:pt x="8758" y="5254"/>
                  </a:cubicBezTo>
                  <a:cubicBezTo>
                    <a:pt x="8816" y="5288"/>
                    <a:pt x="8874" y="5302"/>
                    <a:pt x="8930" y="5302"/>
                  </a:cubicBezTo>
                  <a:cubicBezTo>
                    <a:pt x="9217" y="5302"/>
                    <a:pt x="9433" y="4909"/>
                    <a:pt x="9135" y="4752"/>
                  </a:cubicBezTo>
                  <a:cubicBezTo>
                    <a:pt x="8361" y="4291"/>
                    <a:pt x="7587" y="3852"/>
                    <a:pt x="6812" y="3412"/>
                  </a:cubicBezTo>
                  <a:cubicBezTo>
                    <a:pt x="8172" y="3161"/>
                    <a:pt x="9553" y="2952"/>
                    <a:pt x="10934" y="2806"/>
                  </a:cubicBezTo>
                  <a:lnTo>
                    <a:pt x="13571" y="4166"/>
                  </a:lnTo>
                  <a:cubicBezTo>
                    <a:pt x="13614" y="4186"/>
                    <a:pt x="13656" y="4195"/>
                    <a:pt x="13695" y="4195"/>
                  </a:cubicBezTo>
                  <a:cubicBezTo>
                    <a:pt x="13974" y="4195"/>
                    <a:pt x="14113" y="3724"/>
                    <a:pt x="13801" y="3559"/>
                  </a:cubicBezTo>
                  <a:cubicBezTo>
                    <a:pt x="13236" y="3266"/>
                    <a:pt x="12650" y="2973"/>
                    <a:pt x="12085" y="2680"/>
                  </a:cubicBezTo>
                  <a:cubicBezTo>
                    <a:pt x="13529" y="2555"/>
                    <a:pt x="14994" y="2471"/>
                    <a:pt x="16458" y="2450"/>
                  </a:cubicBezTo>
                  <a:cubicBezTo>
                    <a:pt x="16856" y="2429"/>
                    <a:pt x="16898" y="1801"/>
                    <a:pt x="16500" y="1801"/>
                  </a:cubicBezTo>
                  <a:cubicBezTo>
                    <a:pt x="14847" y="1843"/>
                    <a:pt x="13194" y="1948"/>
                    <a:pt x="11541" y="2094"/>
                  </a:cubicBezTo>
                  <a:cubicBezTo>
                    <a:pt x="11939" y="1571"/>
                    <a:pt x="12336" y="1048"/>
                    <a:pt x="12734" y="504"/>
                  </a:cubicBezTo>
                  <a:cubicBezTo>
                    <a:pt x="12917" y="275"/>
                    <a:pt x="12698" y="0"/>
                    <a:pt x="1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49"/>
          <p:cNvGrpSpPr/>
          <p:nvPr/>
        </p:nvGrpSpPr>
        <p:grpSpPr>
          <a:xfrm rot="-10203440">
            <a:off x="6506657" y="3591273"/>
            <a:ext cx="597525" cy="393717"/>
            <a:chOff x="-1680203" y="4061328"/>
            <a:chExt cx="828012" cy="545588"/>
          </a:xfrm>
        </p:grpSpPr>
        <p:sp>
          <p:nvSpPr>
            <p:cNvPr id="2156" name="Google Shape;2156;p49"/>
            <p:cNvSpPr/>
            <p:nvPr/>
          </p:nvSpPr>
          <p:spPr>
            <a:xfrm rot="-5400000">
              <a:off x="-1538991" y="3920116"/>
              <a:ext cx="545588" cy="828012"/>
            </a:xfrm>
            <a:custGeom>
              <a:avLst/>
              <a:gdLst/>
              <a:ahLst/>
              <a:cxnLst/>
              <a:rect l="l" t="t" r="r" b="b"/>
              <a:pathLst>
                <a:path w="14334" h="21754" extrusionOk="0">
                  <a:moveTo>
                    <a:pt x="13491" y="0"/>
                  </a:moveTo>
                  <a:cubicBezTo>
                    <a:pt x="13284" y="0"/>
                    <a:pt x="13074" y="66"/>
                    <a:pt x="12910" y="202"/>
                  </a:cubicBezTo>
                  <a:cubicBezTo>
                    <a:pt x="9563" y="2943"/>
                    <a:pt x="6194" y="5872"/>
                    <a:pt x="3809" y="9534"/>
                  </a:cubicBezTo>
                  <a:cubicBezTo>
                    <a:pt x="2616" y="11333"/>
                    <a:pt x="1695" y="13321"/>
                    <a:pt x="1235" y="15434"/>
                  </a:cubicBezTo>
                  <a:cubicBezTo>
                    <a:pt x="942" y="16878"/>
                    <a:pt x="1" y="21732"/>
                    <a:pt x="2428" y="21753"/>
                  </a:cubicBezTo>
                  <a:cubicBezTo>
                    <a:pt x="2435" y="21753"/>
                    <a:pt x="2441" y="21753"/>
                    <a:pt x="2448" y="21753"/>
                  </a:cubicBezTo>
                  <a:cubicBezTo>
                    <a:pt x="4705" y="21753"/>
                    <a:pt x="7641" y="18317"/>
                    <a:pt x="8830" y="16711"/>
                  </a:cubicBezTo>
                  <a:cubicBezTo>
                    <a:pt x="12199" y="12170"/>
                    <a:pt x="13747" y="6333"/>
                    <a:pt x="14291" y="788"/>
                  </a:cubicBezTo>
                  <a:cubicBezTo>
                    <a:pt x="14334" y="280"/>
                    <a:pt x="13920" y="0"/>
                    <a:pt x="1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 rot="-5400000">
              <a:off x="-1390606" y="4052821"/>
              <a:ext cx="345417" cy="566370"/>
            </a:xfrm>
            <a:custGeom>
              <a:avLst/>
              <a:gdLst/>
              <a:ahLst/>
              <a:cxnLst/>
              <a:rect l="l" t="t" r="r" b="b"/>
              <a:pathLst>
                <a:path w="9075" h="14880" extrusionOk="0">
                  <a:moveTo>
                    <a:pt x="8624" y="0"/>
                  </a:moveTo>
                  <a:cubicBezTo>
                    <a:pt x="8547" y="0"/>
                    <a:pt x="8469" y="36"/>
                    <a:pt x="8406" y="120"/>
                  </a:cubicBezTo>
                  <a:cubicBezTo>
                    <a:pt x="7380" y="1438"/>
                    <a:pt x="6418" y="2798"/>
                    <a:pt x="5497" y="4200"/>
                  </a:cubicBezTo>
                  <a:cubicBezTo>
                    <a:pt x="5330" y="3552"/>
                    <a:pt x="5162" y="2903"/>
                    <a:pt x="4995" y="2254"/>
                  </a:cubicBezTo>
                  <a:cubicBezTo>
                    <a:pt x="4952" y="2091"/>
                    <a:pt x="4821" y="2020"/>
                    <a:pt x="4688" y="2020"/>
                  </a:cubicBezTo>
                  <a:cubicBezTo>
                    <a:pt x="4498" y="2020"/>
                    <a:pt x="4306" y="2167"/>
                    <a:pt x="4367" y="2401"/>
                  </a:cubicBezTo>
                  <a:cubicBezTo>
                    <a:pt x="4597" y="3259"/>
                    <a:pt x="4807" y="4096"/>
                    <a:pt x="5016" y="4933"/>
                  </a:cubicBezTo>
                  <a:cubicBezTo>
                    <a:pt x="4304" y="6042"/>
                    <a:pt x="3635" y="7171"/>
                    <a:pt x="3007" y="8322"/>
                  </a:cubicBezTo>
                  <a:cubicBezTo>
                    <a:pt x="2819" y="7820"/>
                    <a:pt x="2631" y="7297"/>
                    <a:pt x="2463" y="6795"/>
                  </a:cubicBezTo>
                  <a:cubicBezTo>
                    <a:pt x="2412" y="6631"/>
                    <a:pt x="2275" y="6560"/>
                    <a:pt x="2141" y="6560"/>
                  </a:cubicBezTo>
                  <a:cubicBezTo>
                    <a:pt x="1949" y="6560"/>
                    <a:pt x="1762" y="6707"/>
                    <a:pt x="1835" y="6941"/>
                  </a:cubicBezTo>
                  <a:cubicBezTo>
                    <a:pt x="2066" y="7653"/>
                    <a:pt x="2338" y="8364"/>
                    <a:pt x="2610" y="9075"/>
                  </a:cubicBezTo>
                  <a:cubicBezTo>
                    <a:pt x="2149" y="9933"/>
                    <a:pt x="1731" y="10791"/>
                    <a:pt x="1312" y="11670"/>
                  </a:cubicBezTo>
                  <a:cubicBezTo>
                    <a:pt x="1229" y="11544"/>
                    <a:pt x="1166" y="11356"/>
                    <a:pt x="1124" y="11210"/>
                  </a:cubicBezTo>
                  <a:cubicBezTo>
                    <a:pt x="1019" y="10896"/>
                    <a:pt x="936" y="10582"/>
                    <a:pt x="873" y="10247"/>
                  </a:cubicBezTo>
                  <a:cubicBezTo>
                    <a:pt x="839" y="10085"/>
                    <a:pt x="718" y="10014"/>
                    <a:pt x="592" y="10014"/>
                  </a:cubicBezTo>
                  <a:cubicBezTo>
                    <a:pt x="406" y="10014"/>
                    <a:pt x="208" y="10166"/>
                    <a:pt x="245" y="10415"/>
                  </a:cubicBezTo>
                  <a:cubicBezTo>
                    <a:pt x="329" y="10854"/>
                    <a:pt x="455" y="11293"/>
                    <a:pt x="622" y="11712"/>
                  </a:cubicBezTo>
                  <a:cubicBezTo>
                    <a:pt x="706" y="11921"/>
                    <a:pt x="810" y="12214"/>
                    <a:pt x="978" y="12381"/>
                  </a:cubicBezTo>
                  <a:cubicBezTo>
                    <a:pt x="685" y="13051"/>
                    <a:pt x="392" y="13720"/>
                    <a:pt x="99" y="14411"/>
                  </a:cubicBezTo>
                  <a:cubicBezTo>
                    <a:pt x="0" y="14664"/>
                    <a:pt x="223" y="14879"/>
                    <a:pt x="424" y="14879"/>
                  </a:cubicBezTo>
                  <a:cubicBezTo>
                    <a:pt x="522" y="14879"/>
                    <a:pt x="616" y="14828"/>
                    <a:pt x="664" y="14704"/>
                  </a:cubicBezTo>
                  <a:cubicBezTo>
                    <a:pt x="978" y="13951"/>
                    <a:pt x="1291" y="13218"/>
                    <a:pt x="1647" y="12486"/>
                  </a:cubicBezTo>
                  <a:cubicBezTo>
                    <a:pt x="1856" y="12423"/>
                    <a:pt x="2066" y="12298"/>
                    <a:pt x="2233" y="12235"/>
                  </a:cubicBezTo>
                  <a:cubicBezTo>
                    <a:pt x="2693" y="12047"/>
                    <a:pt x="3154" y="11858"/>
                    <a:pt x="3614" y="11649"/>
                  </a:cubicBezTo>
                  <a:cubicBezTo>
                    <a:pt x="3967" y="11519"/>
                    <a:pt x="3743" y="11060"/>
                    <a:pt x="3425" y="11060"/>
                  </a:cubicBezTo>
                  <a:cubicBezTo>
                    <a:pt x="3385" y="11060"/>
                    <a:pt x="3343" y="11068"/>
                    <a:pt x="3300" y="11084"/>
                  </a:cubicBezTo>
                  <a:lnTo>
                    <a:pt x="2442" y="11461"/>
                  </a:lnTo>
                  <a:cubicBezTo>
                    <a:pt x="2317" y="11503"/>
                    <a:pt x="2170" y="11586"/>
                    <a:pt x="2024" y="11649"/>
                  </a:cubicBezTo>
                  <a:cubicBezTo>
                    <a:pt x="2359" y="10959"/>
                    <a:pt x="2693" y="10268"/>
                    <a:pt x="3049" y="9599"/>
                  </a:cubicBezTo>
                  <a:lnTo>
                    <a:pt x="3112" y="9599"/>
                  </a:lnTo>
                  <a:cubicBezTo>
                    <a:pt x="4137" y="9201"/>
                    <a:pt x="5183" y="8803"/>
                    <a:pt x="6209" y="8406"/>
                  </a:cubicBezTo>
                  <a:cubicBezTo>
                    <a:pt x="6546" y="8275"/>
                    <a:pt x="6463" y="7756"/>
                    <a:pt x="6156" y="7756"/>
                  </a:cubicBezTo>
                  <a:cubicBezTo>
                    <a:pt x="6121" y="7756"/>
                    <a:pt x="6082" y="7763"/>
                    <a:pt x="6041" y="7778"/>
                  </a:cubicBezTo>
                  <a:cubicBezTo>
                    <a:pt x="5204" y="8113"/>
                    <a:pt x="4367" y="8427"/>
                    <a:pt x="3509" y="8762"/>
                  </a:cubicBezTo>
                  <a:cubicBezTo>
                    <a:pt x="4179" y="7527"/>
                    <a:pt x="4890" y="6314"/>
                    <a:pt x="5665" y="5121"/>
                  </a:cubicBezTo>
                  <a:cubicBezTo>
                    <a:pt x="6564" y="4723"/>
                    <a:pt x="7485" y="4326"/>
                    <a:pt x="8406" y="3907"/>
                  </a:cubicBezTo>
                  <a:cubicBezTo>
                    <a:pt x="8733" y="3762"/>
                    <a:pt x="8539" y="3332"/>
                    <a:pt x="8235" y="3332"/>
                  </a:cubicBezTo>
                  <a:cubicBezTo>
                    <a:pt x="8189" y="3332"/>
                    <a:pt x="8141" y="3341"/>
                    <a:pt x="8092" y="3363"/>
                  </a:cubicBezTo>
                  <a:cubicBezTo>
                    <a:pt x="7485" y="3614"/>
                    <a:pt x="6899" y="3886"/>
                    <a:pt x="6292" y="4137"/>
                  </a:cubicBezTo>
                  <a:cubicBezTo>
                    <a:pt x="7108" y="2924"/>
                    <a:pt x="7966" y="1710"/>
                    <a:pt x="8887" y="560"/>
                  </a:cubicBezTo>
                  <a:cubicBezTo>
                    <a:pt x="9074" y="309"/>
                    <a:pt x="8853" y="0"/>
                    <a:pt x="8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00;p33">
            <a:extLst>
              <a:ext uri="{FF2B5EF4-FFF2-40B4-BE49-F238E27FC236}">
                <a16:creationId xmlns:a16="http://schemas.microsoft.com/office/drawing/2014/main" id="{B5786AD2-7D64-C058-4710-B9F6D6F10C2A}"/>
              </a:ext>
            </a:extLst>
          </p:cNvPr>
          <p:cNvSpPr/>
          <p:nvPr/>
        </p:nvSpPr>
        <p:spPr>
          <a:xfrm>
            <a:off x="2781541" y="3872240"/>
            <a:ext cx="3695612" cy="34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610363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/>
              <a:t>Organisation</a:t>
            </a:r>
            <a:endParaRPr sz="60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CDEFE5-A68B-D1EC-82A6-DCC36541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90" y="1137236"/>
            <a:ext cx="6574336" cy="3154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oogle Shape;423;p30">
            <a:extLst>
              <a:ext uri="{FF2B5EF4-FFF2-40B4-BE49-F238E27FC236}">
                <a16:creationId xmlns:a16="http://schemas.microsoft.com/office/drawing/2014/main" id="{A745CE1C-377D-F9BF-FE59-CC39689D47F2}"/>
              </a:ext>
            </a:extLst>
          </p:cNvPr>
          <p:cNvGrpSpPr/>
          <p:nvPr/>
        </p:nvGrpSpPr>
        <p:grpSpPr>
          <a:xfrm>
            <a:off x="8014554" y="-72352"/>
            <a:ext cx="1284776" cy="1200099"/>
            <a:chOff x="7086805" y="504118"/>
            <a:chExt cx="1284776" cy="1200099"/>
          </a:xfrm>
        </p:grpSpPr>
        <p:grpSp>
          <p:nvGrpSpPr>
            <p:cNvPr id="13" name="Google Shape;424;p30">
              <a:extLst>
                <a:ext uri="{FF2B5EF4-FFF2-40B4-BE49-F238E27FC236}">
                  <a16:creationId xmlns:a16="http://schemas.microsoft.com/office/drawing/2014/main" id="{E59B00D9-1B50-D177-2EBB-EA67C108E4DF}"/>
                </a:ext>
              </a:extLst>
            </p:cNvPr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17" name="Google Shape;425;p30">
                <a:extLst>
                  <a:ext uri="{FF2B5EF4-FFF2-40B4-BE49-F238E27FC236}">
                    <a16:creationId xmlns:a16="http://schemas.microsoft.com/office/drawing/2014/main" id="{905E44AE-CB1A-4ECD-21C6-23CB0A84239D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6;p30">
                <a:extLst>
                  <a:ext uri="{FF2B5EF4-FFF2-40B4-BE49-F238E27FC236}">
                    <a16:creationId xmlns:a16="http://schemas.microsoft.com/office/drawing/2014/main" id="{2FF5F676-F9E5-FFD3-0616-9C663BBB87F1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427;p30">
              <a:extLst>
                <a:ext uri="{FF2B5EF4-FFF2-40B4-BE49-F238E27FC236}">
                  <a16:creationId xmlns:a16="http://schemas.microsoft.com/office/drawing/2014/main" id="{D3AD2D74-3856-8C4D-1FAC-782D7BB60759}"/>
                </a:ext>
              </a:extLst>
            </p:cNvPr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15" name="Google Shape;428;p30">
                <a:extLst>
                  <a:ext uri="{FF2B5EF4-FFF2-40B4-BE49-F238E27FC236}">
                    <a16:creationId xmlns:a16="http://schemas.microsoft.com/office/drawing/2014/main" id="{9AB5BD0B-65D9-985B-DB3B-67EEF8987C28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9;p30">
                <a:extLst>
                  <a:ext uri="{FF2B5EF4-FFF2-40B4-BE49-F238E27FC236}">
                    <a16:creationId xmlns:a16="http://schemas.microsoft.com/office/drawing/2014/main" id="{1E8909F9-A448-FDAD-D9A9-87F9874838C5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430;p30">
            <a:extLst>
              <a:ext uri="{FF2B5EF4-FFF2-40B4-BE49-F238E27FC236}">
                <a16:creationId xmlns:a16="http://schemas.microsoft.com/office/drawing/2014/main" id="{F9DB5480-B71E-D0CB-AC4B-A4DC434B78B5}"/>
              </a:ext>
            </a:extLst>
          </p:cNvPr>
          <p:cNvGrpSpPr/>
          <p:nvPr/>
        </p:nvGrpSpPr>
        <p:grpSpPr>
          <a:xfrm>
            <a:off x="-33215" y="4098425"/>
            <a:ext cx="1267989" cy="1200099"/>
            <a:chOff x="496780" y="3400343"/>
            <a:chExt cx="1267989" cy="1200099"/>
          </a:xfrm>
        </p:grpSpPr>
        <p:grpSp>
          <p:nvGrpSpPr>
            <p:cNvPr id="20" name="Google Shape;431;p30">
              <a:extLst>
                <a:ext uri="{FF2B5EF4-FFF2-40B4-BE49-F238E27FC236}">
                  <a16:creationId xmlns:a16="http://schemas.microsoft.com/office/drawing/2014/main" id="{D71F0C18-A9CF-B911-2C94-4379B66B34AE}"/>
                </a:ext>
              </a:extLst>
            </p:cNvPr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24" name="Google Shape;432;p30">
                <a:extLst>
                  <a:ext uri="{FF2B5EF4-FFF2-40B4-BE49-F238E27FC236}">
                    <a16:creationId xmlns:a16="http://schemas.microsoft.com/office/drawing/2014/main" id="{77CA8923-AB3C-BF48-7FFC-416BDD1DD083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33;p30">
                <a:extLst>
                  <a:ext uri="{FF2B5EF4-FFF2-40B4-BE49-F238E27FC236}">
                    <a16:creationId xmlns:a16="http://schemas.microsoft.com/office/drawing/2014/main" id="{1E60EBE0-982D-5D36-29E2-6AAFFDFB2E72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434;p30">
              <a:extLst>
                <a:ext uri="{FF2B5EF4-FFF2-40B4-BE49-F238E27FC236}">
                  <a16:creationId xmlns:a16="http://schemas.microsoft.com/office/drawing/2014/main" id="{53047BDC-907E-7286-F0E1-35BC5097B3A8}"/>
                </a:ext>
              </a:extLst>
            </p:cNvPr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22" name="Google Shape;435;p30">
                <a:extLst>
                  <a:ext uri="{FF2B5EF4-FFF2-40B4-BE49-F238E27FC236}">
                    <a16:creationId xmlns:a16="http://schemas.microsoft.com/office/drawing/2014/main" id="{ECC7F387-254C-8383-C5D4-49268DFC3069}"/>
                  </a:ext>
                </a:extLst>
              </p:cNvPr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36;p30">
                <a:extLst>
                  <a:ext uri="{FF2B5EF4-FFF2-40B4-BE49-F238E27FC236}">
                    <a16:creationId xmlns:a16="http://schemas.microsoft.com/office/drawing/2014/main" id="{B30B229E-8EE9-C1E2-B974-D6BA78501FB8}"/>
                  </a:ext>
                </a:extLst>
              </p:cNvPr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5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 idx="2"/>
          </p:nvPr>
        </p:nvSpPr>
        <p:spPr>
          <a:xfrm>
            <a:off x="259463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Front-end</a:t>
            </a:r>
            <a:endParaRPr dirty="0"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3"/>
          </p:nvPr>
        </p:nvSpPr>
        <p:spPr>
          <a:xfrm>
            <a:off x="5765571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Back-end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5"/>
          </p:nvPr>
        </p:nvSpPr>
        <p:spPr>
          <a:xfrm>
            <a:off x="2594638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44" name="Google Shape;444;p31"/>
          <p:cNvSpPr txBox="1">
            <a:spLocks noGrp="1"/>
          </p:cNvSpPr>
          <p:nvPr>
            <p:ph type="title" idx="7"/>
          </p:nvPr>
        </p:nvSpPr>
        <p:spPr>
          <a:xfrm>
            <a:off x="5765571" y="3051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6"/>
          </p:nvPr>
        </p:nvSpPr>
        <p:spPr>
          <a:xfrm>
            <a:off x="2594638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Idée -&gt; Maquette</a:t>
            </a:r>
            <a:endParaRPr dirty="0"/>
          </a:p>
        </p:txBody>
      </p:sp>
      <p:sp>
        <p:nvSpPr>
          <p:cNvPr id="446" name="Google Shape;446;p31"/>
          <p:cNvSpPr txBox="1">
            <a:spLocks noGrp="1"/>
          </p:cNvSpPr>
          <p:nvPr>
            <p:ph type="subTitle" idx="1"/>
          </p:nvPr>
        </p:nvSpPr>
        <p:spPr>
          <a:xfrm>
            <a:off x="2594638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Figma -&gt; HTML</a:t>
            </a:r>
            <a:endParaRPr dirty="0"/>
          </a:p>
        </p:txBody>
      </p:sp>
      <p:sp>
        <p:nvSpPr>
          <p:cNvPr id="447" name="Google Shape;447;p31"/>
          <p:cNvSpPr txBox="1">
            <a:spLocks noGrp="1"/>
          </p:cNvSpPr>
          <p:nvPr>
            <p:ph type="subTitle" idx="4"/>
          </p:nvPr>
        </p:nvSpPr>
        <p:spPr>
          <a:xfrm>
            <a:off x="5765565" y="200593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Fonctionnalité -&gt; code</a:t>
            </a:r>
            <a:endParaRPr dirty="0"/>
          </a:p>
        </p:txBody>
      </p:sp>
      <p:sp>
        <p:nvSpPr>
          <p:cNvPr id="448" name="Google Shape;448;p31"/>
          <p:cNvSpPr txBox="1">
            <a:spLocks noGrp="1"/>
          </p:cNvSpPr>
          <p:nvPr>
            <p:ph type="subTitle" idx="8"/>
          </p:nvPr>
        </p:nvSpPr>
        <p:spPr>
          <a:xfrm>
            <a:off x="5765565" y="3435573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MCD / MLD -&gt; SQL</a:t>
            </a:r>
            <a:endParaRPr dirty="0"/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taches</a:t>
            </a:r>
            <a:endParaRPr dirty="0"/>
          </a:p>
        </p:txBody>
      </p:sp>
      <p:grpSp>
        <p:nvGrpSpPr>
          <p:cNvPr id="450" name="Google Shape;450;p31"/>
          <p:cNvGrpSpPr/>
          <p:nvPr/>
        </p:nvGrpSpPr>
        <p:grpSpPr>
          <a:xfrm>
            <a:off x="1400229" y="1549621"/>
            <a:ext cx="1165922" cy="1066955"/>
            <a:chOff x="5073691" y="902548"/>
            <a:chExt cx="3261321" cy="3333192"/>
          </a:xfrm>
        </p:grpSpPr>
        <p:sp>
          <p:nvSpPr>
            <p:cNvPr id="451" name="Google Shape;451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1"/>
          <p:cNvGrpSpPr/>
          <p:nvPr/>
        </p:nvGrpSpPr>
        <p:grpSpPr>
          <a:xfrm>
            <a:off x="1400229" y="2938385"/>
            <a:ext cx="1165922" cy="1066955"/>
            <a:chOff x="5073691" y="902548"/>
            <a:chExt cx="3261321" cy="3333192"/>
          </a:xfrm>
        </p:grpSpPr>
        <p:sp>
          <p:nvSpPr>
            <p:cNvPr id="489" name="Google Shape;489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1"/>
          <p:cNvGrpSpPr/>
          <p:nvPr/>
        </p:nvGrpSpPr>
        <p:grpSpPr>
          <a:xfrm>
            <a:off x="4612072" y="1549621"/>
            <a:ext cx="1165922" cy="1066955"/>
            <a:chOff x="5073691" y="902548"/>
            <a:chExt cx="3261321" cy="3333192"/>
          </a:xfrm>
        </p:grpSpPr>
        <p:sp>
          <p:nvSpPr>
            <p:cNvPr id="527" name="Google Shape;527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1"/>
          <p:cNvGrpSpPr/>
          <p:nvPr/>
        </p:nvGrpSpPr>
        <p:grpSpPr>
          <a:xfrm>
            <a:off x="4612072" y="2938385"/>
            <a:ext cx="1165922" cy="1066955"/>
            <a:chOff x="5073691" y="902548"/>
            <a:chExt cx="3261321" cy="3333192"/>
          </a:xfrm>
        </p:grpSpPr>
        <p:sp>
          <p:nvSpPr>
            <p:cNvPr id="565" name="Google Shape;565;p31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31"/>
          <p:cNvSpPr txBox="1">
            <a:spLocks noGrp="1"/>
          </p:cNvSpPr>
          <p:nvPr>
            <p:ph type="title" idx="9"/>
          </p:nvPr>
        </p:nvSpPr>
        <p:spPr>
          <a:xfrm>
            <a:off x="1385475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</a:t>
            </a:r>
            <a:endParaRPr dirty="0"/>
          </a:p>
        </p:txBody>
      </p:sp>
      <p:sp>
        <p:nvSpPr>
          <p:cNvPr id="603" name="Google Shape;603;p31"/>
          <p:cNvSpPr txBox="1">
            <a:spLocks noGrp="1"/>
          </p:cNvSpPr>
          <p:nvPr>
            <p:ph type="title" idx="13"/>
          </p:nvPr>
        </p:nvSpPr>
        <p:spPr>
          <a:xfrm>
            <a:off x="4583520" y="1774940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endParaRPr dirty="0"/>
          </a:p>
        </p:txBody>
      </p:sp>
      <p:sp>
        <p:nvSpPr>
          <p:cNvPr id="604" name="Google Shape;604;p31"/>
          <p:cNvSpPr txBox="1">
            <a:spLocks noGrp="1"/>
          </p:cNvSpPr>
          <p:nvPr>
            <p:ph type="title" idx="14"/>
          </p:nvPr>
        </p:nvSpPr>
        <p:spPr>
          <a:xfrm>
            <a:off x="1385475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endParaRPr dirty="0"/>
          </a:p>
        </p:txBody>
      </p:sp>
      <p:sp>
        <p:nvSpPr>
          <p:cNvPr id="605" name="Google Shape;605;p31"/>
          <p:cNvSpPr txBox="1">
            <a:spLocks noGrp="1"/>
          </p:cNvSpPr>
          <p:nvPr>
            <p:ph type="title" idx="15"/>
          </p:nvPr>
        </p:nvSpPr>
        <p:spPr>
          <a:xfrm>
            <a:off x="4583520" y="3206004"/>
            <a:ext cx="1198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</a:t>
            </a:r>
            <a:endParaRPr dirty="0"/>
          </a:p>
        </p:txBody>
      </p:sp>
      <p:grpSp>
        <p:nvGrpSpPr>
          <p:cNvPr id="606" name="Google Shape;606;p31"/>
          <p:cNvGrpSpPr/>
          <p:nvPr/>
        </p:nvGrpSpPr>
        <p:grpSpPr>
          <a:xfrm>
            <a:off x="388008" y="831042"/>
            <a:ext cx="1090115" cy="1454186"/>
            <a:chOff x="388008" y="831042"/>
            <a:chExt cx="1090115" cy="1454186"/>
          </a:xfrm>
        </p:grpSpPr>
        <p:grpSp>
          <p:nvGrpSpPr>
            <p:cNvPr id="607" name="Google Shape;607;p31"/>
            <p:cNvGrpSpPr/>
            <p:nvPr/>
          </p:nvGrpSpPr>
          <p:grpSpPr>
            <a:xfrm rot="-4237645" flipH="1">
              <a:off x="736317" y="958844"/>
              <a:ext cx="318074" cy="963751"/>
              <a:chOff x="-1188859" y="2172249"/>
              <a:chExt cx="321476" cy="974057"/>
            </a:xfrm>
          </p:grpSpPr>
          <p:sp>
            <p:nvSpPr>
              <p:cNvPr id="608" name="Google Shape;608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" name="Google Shape;610;p31"/>
            <p:cNvGrpSpPr/>
            <p:nvPr/>
          </p:nvGrpSpPr>
          <p:grpSpPr>
            <a:xfrm rot="-7658847" flipH="1">
              <a:off x="894786" y="1574378"/>
              <a:ext cx="250633" cy="759406"/>
              <a:chOff x="-1188859" y="2172249"/>
              <a:chExt cx="321476" cy="974057"/>
            </a:xfrm>
          </p:grpSpPr>
          <p:sp>
            <p:nvSpPr>
              <p:cNvPr id="611" name="Google Shape;611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" name="Google Shape;613;p31"/>
            <p:cNvGrpSpPr/>
            <p:nvPr/>
          </p:nvGrpSpPr>
          <p:grpSpPr>
            <a:xfrm rot="59715">
              <a:off x="1221710" y="833155"/>
              <a:ext cx="249857" cy="756957"/>
              <a:chOff x="-1188859" y="2172249"/>
              <a:chExt cx="321476" cy="974057"/>
            </a:xfrm>
          </p:grpSpPr>
          <p:sp>
            <p:nvSpPr>
              <p:cNvPr id="614" name="Google Shape;614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" name="Google Shape;616;p31"/>
          <p:cNvGrpSpPr/>
          <p:nvPr/>
        </p:nvGrpSpPr>
        <p:grpSpPr>
          <a:xfrm>
            <a:off x="7599649" y="3477964"/>
            <a:ext cx="1141512" cy="1245383"/>
            <a:chOff x="7599649" y="3630364"/>
            <a:chExt cx="1141512" cy="1245383"/>
          </a:xfrm>
        </p:grpSpPr>
        <p:grpSp>
          <p:nvGrpSpPr>
            <p:cNvPr id="617" name="Google Shape;617;p31"/>
            <p:cNvGrpSpPr/>
            <p:nvPr/>
          </p:nvGrpSpPr>
          <p:grpSpPr>
            <a:xfrm rot="6431628" flipH="1">
              <a:off x="8130540" y="3776905"/>
              <a:ext cx="291455" cy="883096"/>
              <a:chOff x="-1188859" y="2172249"/>
              <a:chExt cx="321476" cy="974057"/>
            </a:xfrm>
          </p:grpSpPr>
          <p:sp>
            <p:nvSpPr>
              <p:cNvPr id="618" name="Google Shape;618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31"/>
            <p:cNvGrpSpPr/>
            <p:nvPr/>
          </p:nvGrpSpPr>
          <p:grpSpPr>
            <a:xfrm rot="5020903" flipH="1">
              <a:off x="8107977" y="3417002"/>
              <a:ext cx="250634" cy="759410"/>
              <a:chOff x="-1188859" y="2172249"/>
              <a:chExt cx="321476" cy="974057"/>
            </a:xfrm>
          </p:grpSpPr>
          <p:sp>
            <p:nvSpPr>
              <p:cNvPr id="621" name="Google Shape;621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31"/>
            <p:cNvGrpSpPr/>
            <p:nvPr/>
          </p:nvGrpSpPr>
          <p:grpSpPr>
            <a:xfrm rot="8879163" flipH="1">
              <a:off x="7782057" y="4106916"/>
              <a:ext cx="250874" cy="760136"/>
              <a:chOff x="-1188859" y="2172249"/>
              <a:chExt cx="321476" cy="974057"/>
            </a:xfrm>
          </p:grpSpPr>
          <p:sp>
            <p:nvSpPr>
              <p:cNvPr id="624" name="Google Shape;624;p31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>
            <a:spLocks noGrp="1"/>
          </p:cNvSpPr>
          <p:nvPr>
            <p:ph type="title"/>
          </p:nvPr>
        </p:nvSpPr>
        <p:spPr>
          <a:xfrm>
            <a:off x="2311800" y="1315237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/>
              <a:t>Conception</a:t>
            </a:r>
            <a:endParaRPr sz="7200" dirty="0"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424631" y="204724"/>
            <a:ext cx="1713813" cy="1405662"/>
            <a:chOff x="424631" y="204724"/>
            <a:chExt cx="1713813" cy="1405662"/>
          </a:xfrm>
        </p:grpSpPr>
        <p:grpSp>
          <p:nvGrpSpPr>
            <p:cNvPr id="404" name="Google Shape;404;p30"/>
            <p:cNvGrpSpPr/>
            <p:nvPr/>
          </p:nvGrpSpPr>
          <p:grpSpPr>
            <a:xfrm rot="-3199555" flipH="1">
              <a:off x="1168325" y="580794"/>
              <a:ext cx="364987" cy="1105893"/>
              <a:chOff x="-1188859" y="2172249"/>
              <a:chExt cx="321476" cy="974057"/>
            </a:xfrm>
          </p:grpSpPr>
          <p:sp>
            <p:nvSpPr>
              <p:cNvPr id="405" name="Google Shape;40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 rot="-4609912" flipH="1">
              <a:off x="697570" y="1022187"/>
              <a:ext cx="250622" cy="759374"/>
              <a:chOff x="-1188859" y="2172249"/>
              <a:chExt cx="321476" cy="974057"/>
            </a:xfrm>
          </p:grpSpPr>
          <p:sp>
            <p:nvSpPr>
              <p:cNvPr id="408" name="Google Shape;40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2178021">
              <a:off x="1559851" y="205364"/>
              <a:ext cx="321466" cy="974028"/>
              <a:chOff x="-1188859" y="2172249"/>
              <a:chExt cx="321476" cy="974057"/>
            </a:xfrm>
          </p:grpSpPr>
          <p:sp>
            <p:nvSpPr>
              <p:cNvPr id="411" name="Google Shape;41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30"/>
          <p:cNvGrpSpPr/>
          <p:nvPr/>
        </p:nvGrpSpPr>
        <p:grpSpPr>
          <a:xfrm>
            <a:off x="7031456" y="3693449"/>
            <a:ext cx="1713813" cy="1405662"/>
            <a:chOff x="7031456" y="3693449"/>
            <a:chExt cx="1713813" cy="1405662"/>
          </a:xfrm>
        </p:grpSpPr>
        <p:grpSp>
          <p:nvGrpSpPr>
            <p:cNvPr id="414" name="Google Shape;414;p30"/>
            <p:cNvGrpSpPr/>
            <p:nvPr/>
          </p:nvGrpSpPr>
          <p:grpSpPr>
            <a:xfrm rot="7600445" flipH="1">
              <a:off x="7636588" y="3617149"/>
              <a:ext cx="364987" cy="1105893"/>
              <a:chOff x="-1188859" y="2172249"/>
              <a:chExt cx="321476" cy="974057"/>
            </a:xfrm>
          </p:grpSpPr>
          <p:sp>
            <p:nvSpPr>
              <p:cNvPr id="415" name="Google Shape;415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0"/>
            <p:cNvGrpSpPr/>
            <p:nvPr/>
          </p:nvGrpSpPr>
          <p:grpSpPr>
            <a:xfrm rot="6190088" flipH="1">
              <a:off x="8221707" y="3522275"/>
              <a:ext cx="250622" cy="759374"/>
              <a:chOff x="-1188859" y="2172249"/>
              <a:chExt cx="321476" cy="974057"/>
            </a:xfrm>
          </p:grpSpPr>
          <p:sp>
            <p:nvSpPr>
              <p:cNvPr id="418" name="Google Shape;418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30"/>
            <p:cNvGrpSpPr/>
            <p:nvPr/>
          </p:nvGrpSpPr>
          <p:grpSpPr>
            <a:xfrm rot="8621979">
              <a:off x="7288583" y="4124444"/>
              <a:ext cx="321466" cy="974028"/>
              <a:chOff x="-1188859" y="2172249"/>
              <a:chExt cx="321476" cy="974057"/>
            </a:xfrm>
          </p:grpSpPr>
          <p:sp>
            <p:nvSpPr>
              <p:cNvPr id="421" name="Google Shape;421;p30"/>
              <p:cNvSpPr/>
              <p:nvPr/>
            </p:nvSpPr>
            <p:spPr>
              <a:xfrm rot="-5400000">
                <a:off x="-1515150" y="2498540"/>
                <a:ext cx="97405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8446" extrusionOk="0">
                    <a:moveTo>
                      <a:pt x="14270" y="0"/>
                    </a:moveTo>
                    <a:cubicBezTo>
                      <a:pt x="13426" y="0"/>
                      <a:pt x="12582" y="37"/>
                      <a:pt x="11739" y="119"/>
                    </a:cubicBezTo>
                    <a:cubicBezTo>
                      <a:pt x="9625" y="328"/>
                      <a:pt x="7533" y="831"/>
                      <a:pt x="5629" y="1793"/>
                    </a:cubicBezTo>
                    <a:cubicBezTo>
                      <a:pt x="4311" y="2463"/>
                      <a:pt x="1" y="4764"/>
                      <a:pt x="1486" y="6647"/>
                    </a:cubicBezTo>
                    <a:cubicBezTo>
                      <a:pt x="2688" y="8154"/>
                      <a:pt x="6149" y="8446"/>
                      <a:pt x="8365" y="8446"/>
                    </a:cubicBezTo>
                    <a:cubicBezTo>
                      <a:pt x="8735" y="8446"/>
                      <a:pt x="9069" y="8438"/>
                      <a:pt x="9353" y="8426"/>
                    </a:cubicBezTo>
                    <a:cubicBezTo>
                      <a:pt x="14919" y="8217"/>
                      <a:pt x="20380" y="5769"/>
                      <a:pt x="24962" y="2756"/>
                    </a:cubicBezTo>
                    <a:cubicBezTo>
                      <a:pt x="25590" y="2337"/>
                      <a:pt x="25193" y="1458"/>
                      <a:pt x="24586" y="1333"/>
                    </a:cubicBezTo>
                    <a:cubicBezTo>
                      <a:pt x="21203" y="626"/>
                      <a:pt x="17739" y="0"/>
                      <a:pt x="14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 rot="-5400000">
                <a:off x="-1374433" y="2596436"/>
                <a:ext cx="643028" cy="202454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5319" extrusionOk="0">
                    <a:moveTo>
                      <a:pt x="12445" y="1"/>
                    </a:moveTo>
                    <a:cubicBezTo>
                      <a:pt x="12360" y="1"/>
                      <a:pt x="12274" y="38"/>
                      <a:pt x="12207" y="128"/>
                    </a:cubicBezTo>
                    <a:lnTo>
                      <a:pt x="10658" y="2178"/>
                    </a:lnTo>
                    <a:cubicBezTo>
                      <a:pt x="9382" y="2325"/>
                      <a:pt x="8085" y="2513"/>
                      <a:pt x="6808" y="2743"/>
                    </a:cubicBezTo>
                    <a:cubicBezTo>
                      <a:pt x="7080" y="2283"/>
                      <a:pt x="7373" y="1823"/>
                      <a:pt x="7666" y="1362"/>
                    </a:cubicBezTo>
                    <a:cubicBezTo>
                      <a:pt x="7818" y="1120"/>
                      <a:pt x="7596" y="855"/>
                      <a:pt x="7383" y="855"/>
                    </a:cubicBezTo>
                    <a:cubicBezTo>
                      <a:pt x="7302" y="855"/>
                      <a:pt x="7222" y="893"/>
                      <a:pt x="7164" y="986"/>
                    </a:cubicBezTo>
                    <a:cubicBezTo>
                      <a:pt x="6746" y="1613"/>
                      <a:pt x="6369" y="2262"/>
                      <a:pt x="5992" y="2911"/>
                    </a:cubicBezTo>
                    <a:cubicBezTo>
                      <a:pt x="5051" y="3078"/>
                      <a:pt x="4130" y="3287"/>
                      <a:pt x="3189" y="3517"/>
                    </a:cubicBezTo>
                    <a:cubicBezTo>
                      <a:pt x="3251" y="3371"/>
                      <a:pt x="3356" y="3225"/>
                      <a:pt x="3440" y="3099"/>
                    </a:cubicBezTo>
                    <a:cubicBezTo>
                      <a:pt x="3607" y="2806"/>
                      <a:pt x="3795" y="2555"/>
                      <a:pt x="4026" y="2304"/>
                    </a:cubicBezTo>
                    <a:cubicBezTo>
                      <a:pt x="4210" y="2073"/>
                      <a:pt x="3988" y="1809"/>
                      <a:pt x="3750" y="1809"/>
                    </a:cubicBezTo>
                    <a:cubicBezTo>
                      <a:pt x="3663" y="1809"/>
                      <a:pt x="3575" y="1844"/>
                      <a:pt x="3503" y="1927"/>
                    </a:cubicBezTo>
                    <a:cubicBezTo>
                      <a:pt x="3210" y="2262"/>
                      <a:pt x="2959" y="2618"/>
                      <a:pt x="2749" y="3015"/>
                    </a:cubicBezTo>
                    <a:cubicBezTo>
                      <a:pt x="2645" y="3204"/>
                      <a:pt x="2477" y="3455"/>
                      <a:pt x="2435" y="3706"/>
                    </a:cubicBezTo>
                    <a:cubicBezTo>
                      <a:pt x="1745" y="3894"/>
                      <a:pt x="1034" y="4082"/>
                      <a:pt x="343" y="4292"/>
                    </a:cubicBezTo>
                    <a:cubicBezTo>
                      <a:pt x="0" y="4387"/>
                      <a:pt x="56" y="4915"/>
                      <a:pt x="368" y="4915"/>
                    </a:cubicBezTo>
                    <a:cubicBezTo>
                      <a:pt x="399" y="4915"/>
                      <a:pt x="433" y="4910"/>
                      <a:pt x="469" y="4898"/>
                    </a:cubicBezTo>
                    <a:cubicBezTo>
                      <a:pt x="1222" y="4689"/>
                      <a:pt x="1996" y="4480"/>
                      <a:pt x="2770" y="4271"/>
                    </a:cubicBezTo>
                    <a:cubicBezTo>
                      <a:pt x="2938" y="4396"/>
                      <a:pt x="3168" y="4480"/>
                      <a:pt x="3335" y="4585"/>
                    </a:cubicBezTo>
                    <a:cubicBezTo>
                      <a:pt x="3775" y="4815"/>
                      <a:pt x="4214" y="5045"/>
                      <a:pt x="4632" y="5275"/>
                    </a:cubicBezTo>
                    <a:cubicBezTo>
                      <a:pt x="4687" y="5305"/>
                      <a:pt x="4738" y="5318"/>
                      <a:pt x="4785" y="5318"/>
                    </a:cubicBezTo>
                    <a:cubicBezTo>
                      <a:pt x="5063" y="5318"/>
                      <a:pt x="5188" y="4850"/>
                      <a:pt x="4884" y="4689"/>
                    </a:cubicBezTo>
                    <a:lnTo>
                      <a:pt x="4047" y="4250"/>
                    </a:lnTo>
                    <a:cubicBezTo>
                      <a:pt x="3942" y="4187"/>
                      <a:pt x="3795" y="4124"/>
                      <a:pt x="3649" y="4061"/>
                    </a:cubicBezTo>
                    <a:cubicBezTo>
                      <a:pt x="4402" y="3894"/>
                      <a:pt x="5135" y="3727"/>
                      <a:pt x="5867" y="3580"/>
                    </a:cubicBezTo>
                    <a:cubicBezTo>
                      <a:pt x="5888" y="3580"/>
                      <a:pt x="5888" y="3601"/>
                      <a:pt x="5909" y="3622"/>
                    </a:cubicBezTo>
                    <a:cubicBezTo>
                      <a:pt x="6850" y="4166"/>
                      <a:pt x="7792" y="4710"/>
                      <a:pt x="8754" y="5254"/>
                    </a:cubicBezTo>
                    <a:cubicBezTo>
                      <a:pt x="8806" y="5283"/>
                      <a:pt x="8859" y="5296"/>
                      <a:pt x="8910" y="5296"/>
                    </a:cubicBezTo>
                    <a:cubicBezTo>
                      <a:pt x="9193" y="5296"/>
                      <a:pt x="9432" y="4911"/>
                      <a:pt x="9131" y="4752"/>
                    </a:cubicBezTo>
                    <a:cubicBezTo>
                      <a:pt x="8357" y="4292"/>
                      <a:pt x="7583" y="3852"/>
                      <a:pt x="6808" y="3392"/>
                    </a:cubicBezTo>
                    <a:cubicBezTo>
                      <a:pt x="8169" y="3162"/>
                      <a:pt x="9549" y="2953"/>
                      <a:pt x="10910" y="2806"/>
                    </a:cubicBezTo>
                    <a:lnTo>
                      <a:pt x="13546" y="4145"/>
                    </a:lnTo>
                    <a:cubicBezTo>
                      <a:pt x="13597" y="4171"/>
                      <a:pt x="13645" y="4182"/>
                      <a:pt x="13690" y="4182"/>
                    </a:cubicBezTo>
                    <a:cubicBezTo>
                      <a:pt x="13974" y="4182"/>
                      <a:pt x="14104" y="3722"/>
                      <a:pt x="13797" y="3559"/>
                    </a:cubicBezTo>
                    <a:cubicBezTo>
                      <a:pt x="13211" y="3266"/>
                      <a:pt x="12646" y="2973"/>
                      <a:pt x="12081" y="2681"/>
                    </a:cubicBezTo>
                    <a:cubicBezTo>
                      <a:pt x="13525" y="2555"/>
                      <a:pt x="14969" y="2471"/>
                      <a:pt x="16433" y="2429"/>
                    </a:cubicBezTo>
                    <a:cubicBezTo>
                      <a:pt x="16852" y="2429"/>
                      <a:pt x="16894" y="1802"/>
                      <a:pt x="16475" y="1802"/>
                    </a:cubicBezTo>
                    <a:cubicBezTo>
                      <a:pt x="14822" y="1823"/>
                      <a:pt x="13169" y="1927"/>
                      <a:pt x="11537" y="2095"/>
                    </a:cubicBezTo>
                    <a:cubicBezTo>
                      <a:pt x="11935" y="1572"/>
                      <a:pt x="12332" y="1048"/>
                      <a:pt x="12730" y="504"/>
                    </a:cubicBezTo>
                    <a:cubicBezTo>
                      <a:pt x="12898" y="275"/>
                      <a:pt x="12675" y="1"/>
                      <a:pt x="12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" name="Google Shape;423;p30"/>
          <p:cNvGrpSpPr/>
          <p:nvPr/>
        </p:nvGrpSpPr>
        <p:grpSpPr>
          <a:xfrm>
            <a:off x="7086805" y="504118"/>
            <a:ext cx="1284776" cy="1200099"/>
            <a:chOff x="7086805" y="504118"/>
            <a:chExt cx="1284776" cy="1200099"/>
          </a:xfrm>
        </p:grpSpPr>
        <p:grpSp>
          <p:nvGrpSpPr>
            <p:cNvPr id="424" name="Google Shape;424;p30"/>
            <p:cNvGrpSpPr/>
            <p:nvPr/>
          </p:nvGrpSpPr>
          <p:grpSpPr>
            <a:xfrm rot="2235456" flipH="1">
              <a:off x="7342023" y="503262"/>
              <a:ext cx="317468" cy="950157"/>
              <a:chOff x="-849992" y="1859261"/>
              <a:chExt cx="247482" cy="740696"/>
            </a:xfrm>
          </p:grpSpPr>
          <p:sp>
            <p:nvSpPr>
              <p:cNvPr id="425" name="Google Shape;42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 rot="4280767" flipH="1">
              <a:off x="7711956" y="926790"/>
              <a:ext cx="317467" cy="950156"/>
              <a:chOff x="-849992" y="1859261"/>
              <a:chExt cx="247482" cy="740696"/>
            </a:xfrm>
          </p:grpSpPr>
          <p:sp>
            <p:nvSpPr>
              <p:cNvPr id="428" name="Google Shape;428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0"/>
          <p:cNvGrpSpPr/>
          <p:nvPr/>
        </p:nvGrpSpPr>
        <p:grpSpPr>
          <a:xfrm>
            <a:off x="496780" y="3400343"/>
            <a:ext cx="1267989" cy="1200099"/>
            <a:chOff x="496780" y="3400343"/>
            <a:chExt cx="1267989" cy="1200099"/>
          </a:xfrm>
        </p:grpSpPr>
        <p:grpSp>
          <p:nvGrpSpPr>
            <p:cNvPr id="431" name="Google Shape;431;p30"/>
            <p:cNvGrpSpPr/>
            <p:nvPr/>
          </p:nvGrpSpPr>
          <p:grpSpPr>
            <a:xfrm rot="-8564544" flipH="1">
              <a:off x="1192083" y="3651140"/>
              <a:ext cx="317468" cy="950157"/>
              <a:chOff x="-849992" y="1859261"/>
              <a:chExt cx="247482" cy="740696"/>
            </a:xfrm>
          </p:grpSpPr>
          <p:sp>
            <p:nvSpPr>
              <p:cNvPr id="432" name="Google Shape;432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0"/>
            <p:cNvGrpSpPr/>
            <p:nvPr/>
          </p:nvGrpSpPr>
          <p:grpSpPr>
            <a:xfrm rot="-6519233" flipH="1">
              <a:off x="838938" y="3227614"/>
              <a:ext cx="317467" cy="950156"/>
              <a:chOff x="-849992" y="1859261"/>
              <a:chExt cx="247482" cy="740696"/>
            </a:xfrm>
          </p:grpSpPr>
          <p:sp>
            <p:nvSpPr>
              <p:cNvPr id="435" name="Google Shape;435;p30"/>
              <p:cNvSpPr/>
              <p:nvPr/>
            </p:nvSpPr>
            <p:spPr>
              <a:xfrm rot="-5400000">
                <a:off x="-1096599" y="2105868"/>
                <a:ext cx="740696" cy="247482"/>
              </a:xfrm>
              <a:custGeom>
                <a:avLst/>
                <a:gdLst/>
                <a:ahLst/>
                <a:cxnLst/>
                <a:rect l="l" t="t" r="r" b="b"/>
                <a:pathLst>
                  <a:path w="19460" h="6502" extrusionOk="0">
                    <a:moveTo>
                      <a:pt x="6797" y="0"/>
                    </a:moveTo>
                    <a:cubicBezTo>
                      <a:pt x="6133" y="0"/>
                      <a:pt x="5470" y="54"/>
                      <a:pt x="4813" y="171"/>
                    </a:cubicBezTo>
                    <a:cubicBezTo>
                      <a:pt x="3704" y="360"/>
                      <a:pt x="0" y="1092"/>
                      <a:pt x="670" y="2808"/>
                    </a:cubicBezTo>
                    <a:cubicBezTo>
                      <a:pt x="1297" y="4419"/>
                      <a:pt x="4582" y="5528"/>
                      <a:pt x="6068" y="5905"/>
                    </a:cubicBezTo>
                    <a:cubicBezTo>
                      <a:pt x="7630" y="6321"/>
                      <a:pt x="9252" y="6501"/>
                      <a:pt x="10884" y="6501"/>
                    </a:cubicBezTo>
                    <a:cubicBezTo>
                      <a:pt x="13600" y="6501"/>
                      <a:pt x="16345" y="6001"/>
                      <a:pt x="18894" y="5256"/>
                    </a:cubicBezTo>
                    <a:cubicBezTo>
                      <a:pt x="19459" y="5089"/>
                      <a:pt x="19354" y="4356"/>
                      <a:pt x="18936" y="4126"/>
                    </a:cubicBezTo>
                    <a:cubicBezTo>
                      <a:pt x="16028" y="2536"/>
                      <a:pt x="12994" y="967"/>
                      <a:pt x="9730" y="318"/>
                    </a:cubicBezTo>
                    <a:cubicBezTo>
                      <a:pt x="8767" y="118"/>
                      <a:pt x="7782" y="0"/>
                      <a:pt x="6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 rot="-5400000">
                <a:off x="-978187" y="2187360"/>
                <a:ext cx="499266" cy="153963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4045" extrusionOk="0">
                    <a:moveTo>
                      <a:pt x="3371" y="0"/>
                    </a:moveTo>
                    <a:cubicBezTo>
                      <a:pt x="3324" y="0"/>
                      <a:pt x="3273" y="15"/>
                      <a:pt x="3223" y="50"/>
                    </a:cubicBezTo>
                    <a:cubicBezTo>
                      <a:pt x="2951" y="217"/>
                      <a:pt x="2679" y="426"/>
                      <a:pt x="2428" y="677"/>
                    </a:cubicBezTo>
                    <a:cubicBezTo>
                      <a:pt x="2302" y="803"/>
                      <a:pt x="2114" y="949"/>
                      <a:pt x="2030" y="1117"/>
                    </a:cubicBezTo>
                    <a:cubicBezTo>
                      <a:pt x="1486" y="1096"/>
                      <a:pt x="922" y="1075"/>
                      <a:pt x="357" y="1075"/>
                    </a:cubicBezTo>
                    <a:cubicBezTo>
                      <a:pt x="43" y="1075"/>
                      <a:pt x="1" y="1556"/>
                      <a:pt x="315" y="1556"/>
                    </a:cubicBezTo>
                    <a:cubicBezTo>
                      <a:pt x="922" y="1556"/>
                      <a:pt x="1528" y="1577"/>
                      <a:pt x="2156" y="1619"/>
                    </a:cubicBezTo>
                    <a:cubicBezTo>
                      <a:pt x="2261" y="1744"/>
                      <a:pt x="2407" y="1870"/>
                      <a:pt x="2491" y="1954"/>
                    </a:cubicBezTo>
                    <a:cubicBezTo>
                      <a:pt x="2763" y="2247"/>
                      <a:pt x="3035" y="2519"/>
                      <a:pt x="3307" y="2791"/>
                    </a:cubicBezTo>
                    <a:cubicBezTo>
                      <a:pt x="3354" y="2834"/>
                      <a:pt x="3404" y="2852"/>
                      <a:pt x="3451" y="2852"/>
                    </a:cubicBezTo>
                    <a:cubicBezTo>
                      <a:pt x="3636" y="2852"/>
                      <a:pt x="3787" y="2576"/>
                      <a:pt x="3621" y="2393"/>
                    </a:cubicBezTo>
                    <a:lnTo>
                      <a:pt x="3118" y="1891"/>
                    </a:lnTo>
                    <a:cubicBezTo>
                      <a:pt x="3035" y="1807"/>
                      <a:pt x="2951" y="1744"/>
                      <a:pt x="2867" y="1661"/>
                    </a:cubicBezTo>
                    <a:lnTo>
                      <a:pt x="2867" y="1661"/>
                    </a:lnTo>
                    <a:cubicBezTo>
                      <a:pt x="3432" y="1703"/>
                      <a:pt x="4018" y="1744"/>
                      <a:pt x="4604" y="1807"/>
                    </a:cubicBezTo>
                    <a:cubicBezTo>
                      <a:pt x="4604" y="1807"/>
                      <a:pt x="4604" y="1828"/>
                      <a:pt x="4625" y="1828"/>
                    </a:cubicBezTo>
                    <a:cubicBezTo>
                      <a:pt x="5190" y="2456"/>
                      <a:pt x="5776" y="3084"/>
                      <a:pt x="6341" y="3690"/>
                    </a:cubicBezTo>
                    <a:cubicBezTo>
                      <a:pt x="6394" y="3750"/>
                      <a:pt x="6462" y="3774"/>
                      <a:pt x="6529" y="3774"/>
                    </a:cubicBezTo>
                    <a:cubicBezTo>
                      <a:pt x="6722" y="3774"/>
                      <a:pt x="6909" y="3568"/>
                      <a:pt x="6738" y="3397"/>
                    </a:cubicBezTo>
                    <a:cubicBezTo>
                      <a:pt x="6278" y="2895"/>
                      <a:pt x="5797" y="2393"/>
                      <a:pt x="5336" y="1891"/>
                    </a:cubicBezTo>
                    <a:lnTo>
                      <a:pt x="5336" y="1891"/>
                    </a:lnTo>
                    <a:cubicBezTo>
                      <a:pt x="6403" y="2016"/>
                      <a:pt x="7450" y="2163"/>
                      <a:pt x="8517" y="2372"/>
                    </a:cubicBezTo>
                    <a:cubicBezTo>
                      <a:pt x="9061" y="2916"/>
                      <a:pt x="9605" y="3439"/>
                      <a:pt x="10149" y="3983"/>
                    </a:cubicBezTo>
                    <a:cubicBezTo>
                      <a:pt x="10196" y="4026"/>
                      <a:pt x="10246" y="4044"/>
                      <a:pt x="10293" y="4044"/>
                    </a:cubicBezTo>
                    <a:cubicBezTo>
                      <a:pt x="10478" y="4044"/>
                      <a:pt x="10629" y="3769"/>
                      <a:pt x="10463" y="3586"/>
                    </a:cubicBezTo>
                    <a:cubicBezTo>
                      <a:pt x="10107" y="3251"/>
                      <a:pt x="9751" y="2895"/>
                      <a:pt x="9396" y="2540"/>
                    </a:cubicBezTo>
                    <a:lnTo>
                      <a:pt x="9396" y="2540"/>
                    </a:lnTo>
                    <a:cubicBezTo>
                      <a:pt x="10484" y="2770"/>
                      <a:pt x="11593" y="3042"/>
                      <a:pt x="12660" y="3356"/>
                    </a:cubicBezTo>
                    <a:cubicBezTo>
                      <a:pt x="12686" y="3363"/>
                      <a:pt x="12711" y="3366"/>
                      <a:pt x="12734" y="3366"/>
                    </a:cubicBezTo>
                    <a:cubicBezTo>
                      <a:pt x="12998" y="3366"/>
                      <a:pt x="13117" y="2972"/>
                      <a:pt x="12848" y="2895"/>
                    </a:cubicBezTo>
                    <a:cubicBezTo>
                      <a:pt x="11613" y="2540"/>
                      <a:pt x="10358" y="2247"/>
                      <a:pt x="9124" y="1996"/>
                    </a:cubicBezTo>
                    <a:cubicBezTo>
                      <a:pt x="9542" y="1703"/>
                      <a:pt x="9940" y="1389"/>
                      <a:pt x="10358" y="1096"/>
                    </a:cubicBezTo>
                    <a:cubicBezTo>
                      <a:pt x="10563" y="942"/>
                      <a:pt x="10419" y="649"/>
                      <a:pt x="10212" y="649"/>
                    </a:cubicBezTo>
                    <a:cubicBezTo>
                      <a:pt x="10165" y="649"/>
                      <a:pt x="10115" y="664"/>
                      <a:pt x="10065" y="698"/>
                    </a:cubicBezTo>
                    <a:cubicBezTo>
                      <a:pt x="9542" y="1075"/>
                      <a:pt x="8998" y="1472"/>
                      <a:pt x="8454" y="1870"/>
                    </a:cubicBezTo>
                    <a:cubicBezTo>
                      <a:pt x="7471" y="1682"/>
                      <a:pt x="6487" y="1535"/>
                      <a:pt x="5483" y="1410"/>
                    </a:cubicBezTo>
                    <a:cubicBezTo>
                      <a:pt x="5797" y="1117"/>
                      <a:pt x="6111" y="845"/>
                      <a:pt x="6424" y="573"/>
                    </a:cubicBezTo>
                    <a:cubicBezTo>
                      <a:pt x="6629" y="419"/>
                      <a:pt x="6472" y="126"/>
                      <a:pt x="6270" y="126"/>
                    </a:cubicBezTo>
                    <a:cubicBezTo>
                      <a:pt x="6225" y="126"/>
                      <a:pt x="6178" y="141"/>
                      <a:pt x="6131" y="175"/>
                    </a:cubicBezTo>
                    <a:cubicBezTo>
                      <a:pt x="5692" y="552"/>
                      <a:pt x="5274" y="949"/>
                      <a:pt x="4855" y="1326"/>
                    </a:cubicBezTo>
                    <a:cubicBezTo>
                      <a:pt x="4123" y="1263"/>
                      <a:pt x="3370" y="1200"/>
                      <a:pt x="2637" y="1159"/>
                    </a:cubicBezTo>
                    <a:cubicBezTo>
                      <a:pt x="2700" y="1054"/>
                      <a:pt x="2826" y="970"/>
                      <a:pt x="2909" y="887"/>
                    </a:cubicBezTo>
                    <a:cubicBezTo>
                      <a:pt x="3098" y="719"/>
                      <a:pt x="3307" y="573"/>
                      <a:pt x="3516" y="447"/>
                    </a:cubicBezTo>
                    <a:cubicBezTo>
                      <a:pt x="3738" y="293"/>
                      <a:pt x="3584" y="0"/>
                      <a:pt x="3371" y="0"/>
                    </a:cubicBezTo>
                    <a:close/>
                  </a:path>
                </a:pathLst>
              </a:custGeom>
              <a:solidFill>
                <a:srgbClr val="B4D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93D5206C-F7D1-E2A2-5241-B920230F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Benanane Yasser</a:t>
            </a:r>
          </a:p>
        </p:txBody>
      </p:sp>
    </p:spTree>
    <p:extLst>
      <p:ext uri="{BB962C8B-B14F-4D97-AF65-F5344CB8AC3E}">
        <p14:creationId xmlns:p14="http://schemas.microsoft.com/office/powerpoint/2010/main" val="13961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>
            <a:spLocks noGrp="1"/>
          </p:cNvSpPr>
          <p:nvPr>
            <p:ph type="title"/>
          </p:nvPr>
        </p:nvSpPr>
        <p:spPr>
          <a:xfrm>
            <a:off x="794590" y="697911"/>
            <a:ext cx="37239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Jmeris</a:t>
            </a:r>
            <a:endParaRPr dirty="0"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5570795" y="188875"/>
            <a:ext cx="3650880" cy="5043604"/>
            <a:chOff x="5570795" y="265075"/>
            <a:chExt cx="3650880" cy="5043604"/>
          </a:xfrm>
        </p:grpSpPr>
        <p:sp>
          <p:nvSpPr>
            <p:cNvPr id="672" name="Google Shape;672;p32"/>
            <p:cNvSpPr/>
            <p:nvPr/>
          </p:nvSpPr>
          <p:spPr>
            <a:xfrm flipH="1">
              <a:off x="7118736" y="265075"/>
              <a:ext cx="2102939" cy="5043604"/>
            </a:xfrm>
            <a:custGeom>
              <a:avLst/>
              <a:gdLst/>
              <a:ahLst/>
              <a:cxnLst/>
              <a:rect l="l" t="t" r="r" b="b"/>
              <a:pathLst>
                <a:path w="65830" h="157884" extrusionOk="0">
                  <a:moveTo>
                    <a:pt x="14027" y="1"/>
                  </a:moveTo>
                  <a:cubicBezTo>
                    <a:pt x="13192" y="1"/>
                    <a:pt x="12356" y="47"/>
                    <a:pt x="11528" y="138"/>
                  </a:cubicBezTo>
                  <a:cubicBezTo>
                    <a:pt x="7168" y="618"/>
                    <a:pt x="3767" y="1485"/>
                    <a:pt x="1" y="3722"/>
                  </a:cubicBezTo>
                  <a:lnTo>
                    <a:pt x="1" y="157884"/>
                  </a:lnTo>
                  <a:lnTo>
                    <a:pt x="34901" y="157884"/>
                  </a:lnTo>
                  <a:cubicBezTo>
                    <a:pt x="32824" y="144759"/>
                    <a:pt x="35882" y="128097"/>
                    <a:pt x="41611" y="116136"/>
                  </a:cubicBezTo>
                  <a:cubicBezTo>
                    <a:pt x="54508" y="89225"/>
                    <a:pt x="58000" y="58913"/>
                    <a:pt x="65829" y="30108"/>
                  </a:cubicBezTo>
                  <a:cubicBezTo>
                    <a:pt x="61081" y="29583"/>
                    <a:pt x="58753" y="29720"/>
                    <a:pt x="54394" y="28328"/>
                  </a:cubicBezTo>
                  <a:cubicBezTo>
                    <a:pt x="51791" y="27483"/>
                    <a:pt x="49395" y="26114"/>
                    <a:pt x="47135" y="24584"/>
                  </a:cubicBezTo>
                  <a:cubicBezTo>
                    <a:pt x="41908" y="21001"/>
                    <a:pt x="37366" y="16504"/>
                    <a:pt x="33280" y="11665"/>
                  </a:cubicBezTo>
                  <a:cubicBezTo>
                    <a:pt x="30495" y="8401"/>
                    <a:pt x="27825" y="4909"/>
                    <a:pt x="24173" y="2695"/>
                  </a:cubicBezTo>
                  <a:cubicBezTo>
                    <a:pt x="21141" y="846"/>
                    <a:pt x="17585" y="1"/>
                    <a:pt x="14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 flipH="1">
              <a:off x="6066612" y="1123292"/>
              <a:ext cx="2381436" cy="3747883"/>
            </a:xfrm>
            <a:custGeom>
              <a:avLst/>
              <a:gdLst/>
              <a:ahLst/>
              <a:cxnLst/>
              <a:rect l="l" t="t" r="r" b="b"/>
              <a:pathLst>
                <a:path w="74548" h="117323" extrusionOk="0">
                  <a:moveTo>
                    <a:pt x="23488" y="1"/>
                  </a:moveTo>
                  <a:cubicBezTo>
                    <a:pt x="18603" y="5593"/>
                    <a:pt x="14061" y="12167"/>
                    <a:pt x="10340" y="18581"/>
                  </a:cubicBezTo>
                  <a:cubicBezTo>
                    <a:pt x="6437" y="25337"/>
                    <a:pt x="3036" y="32527"/>
                    <a:pt x="1827" y="40219"/>
                  </a:cubicBezTo>
                  <a:cubicBezTo>
                    <a:pt x="0" y="51814"/>
                    <a:pt x="320" y="64733"/>
                    <a:pt x="6643" y="74639"/>
                  </a:cubicBezTo>
                  <a:cubicBezTo>
                    <a:pt x="10820" y="81236"/>
                    <a:pt x="15316" y="87650"/>
                    <a:pt x="20041" y="93858"/>
                  </a:cubicBezTo>
                  <a:cubicBezTo>
                    <a:pt x="21525" y="95798"/>
                    <a:pt x="23031" y="97716"/>
                    <a:pt x="24743" y="99450"/>
                  </a:cubicBezTo>
                  <a:cubicBezTo>
                    <a:pt x="26683" y="101368"/>
                    <a:pt x="28989" y="103217"/>
                    <a:pt x="31157" y="104883"/>
                  </a:cubicBezTo>
                  <a:cubicBezTo>
                    <a:pt x="29536" y="108329"/>
                    <a:pt x="31089" y="112712"/>
                    <a:pt x="34124" y="115017"/>
                  </a:cubicBezTo>
                  <a:cubicBezTo>
                    <a:pt x="36255" y="116620"/>
                    <a:pt x="38938" y="117322"/>
                    <a:pt x="41634" y="117322"/>
                  </a:cubicBezTo>
                  <a:cubicBezTo>
                    <a:pt x="42779" y="117322"/>
                    <a:pt x="43926" y="117195"/>
                    <a:pt x="45035" y="116957"/>
                  </a:cubicBezTo>
                  <a:cubicBezTo>
                    <a:pt x="48755" y="116159"/>
                    <a:pt x="52339" y="114081"/>
                    <a:pt x="55557" y="112050"/>
                  </a:cubicBezTo>
                  <a:cubicBezTo>
                    <a:pt x="58205" y="114401"/>
                    <a:pt x="61560" y="115976"/>
                    <a:pt x="65075" y="116455"/>
                  </a:cubicBezTo>
                  <a:cubicBezTo>
                    <a:pt x="65628" y="116536"/>
                    <a:pt x="66194" y="116590"/>
                    <a:pt x="66758" y="116590"/>
                  </a:cubicBezTo>
                  <a:cubicBezTo>
                    <a:pt x="67475" y="116590"/>
                    <a:pt x="68187" y="116503"/>
                    <a:pt x="68864" y="116273"/>
                  </a:cubicBezTo>
                  <a:cubicBezTo>
                    <a:pt x="70074" y="115885"/>
                    <a:pt x="71170" y="114949"/>
                    <a:pt x="71512" y="113739"/>
                  </a:cubicBezTo>
                  <a:cubicBezTo>
                    <a:pt x="71809" y="112666"/>
                    <a:pt x="71467" y="111571"/>
                    <a:pt x="71124" y="110543"/>
                  </a:cubicBezTo>
                  <a:cubicBezTo>
                    <a:pt x="74548" y="105065"/>
                    <a:pt x="74160" y="97990"/>
                    <a:pt x="72402" y="91781"/>
                  </a:cubicBezTo>
                  <a:cubicBezTo>
                    <a:pt x="70964" y="86714"/>
                    <a:pt x="68705" y="81898"/>
                    <a:pt x="65737" y="77561"/>
                  </a:cubicBezTo>
                  <a:cubicBezTo>
                    <a:pt x="63911" y="74890"/>
                    <a:pt x="61834" y="72380"/>
                    <a:pt x="60259" y="69572"/>
                  </a:cubicBezTo>
                  <a:cubicBezTo>
                    <a:pt x="56425" y="62702"/>
                    <a:pt x="55945" y="54485"/>
                    <a:pt x="56493" y="46656"/>
                  </a:cubicBezTo>
                  <a:cubicBezTo>
                    <a:pt x="57018" y="38804"/>
                    <a:pt x="58479" y="31020"/>
                    <a:pt x="58137" y="23168"/>
                  </a:cubicBezTo>
                  <a:cubicBezTo>
                    <a:pt x="57817" y="15956"/>
                    <a:pt x="55306" y="7944"/>
                    <a:pt x="48824" y="4794"/>
                  </a:cubicBezTo>
                  <a:cubicBezTo>
                    <a:pt x="45855" y="3344"/>
                    <a:pt x="42509" y="3147"/>
                    <a:pt x="39159" y="3147"/>
                  </a:cubicBezTo>
                  <a:cubicBezTo>
                    <a:pt x="38078" y="3147"/>
                    <a:pt x="36997" y="3168"/>
                    <a:pt x="35928" y="3173"/>
                  </a:cubicBezTo>
                  <a:cubicBezTo>
                    <a:pt x="35711" y="3176"/>
                    <a:pt x="35494" y="3177"/>
                    <a:pt x="35276" y="3177"/>
                  </a:cubicBezTo>
                  <a:cubicBezTo>
                    <a:pt x="31082" y="3177"/>
                    <a:pt x="26656" y="2713"/>
                    <a:pt x="2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 flipH="1">
              <a:off x="6140290" y="1231200"/>
              <a:ext cx="288048" cy="719721"/>
            </a:xfrm>
            <a:custGeom>
              <a:avLst/>
              <a:gdLst/>
              <a:ahLst/>
              <a:cxnLst/>
              <a:rect l="l" t="t" r="r" b="b"/>
              <a:pathLst>
                <a:path w="9017" h="22530" extrusionOk="0">
                  <a:moveTo>
                    <a:pt x="9017" y="1"/>
                  </a:moveTo>
                  <a:lnTo>
                    <a:pt x="5730" y="2626"/>
                  </a:lnTo>
                  <a:lnTo>
                    <a:pt x="1073" y="10295"/>
                  </a:lnTo>
                  <a:lnTo>
                    <a:pt x="1" y="22529"/>
                  </a:lnTo>
                  <a:cubicBezTo>
                    <a:pt x="1" y="22529"/>
                    <a:pt x="2648" y="19037"/>
                    <a:pt x="4497" y="16526"/>
                  </a:cubicBezTo>
                  <a:cubicBezTo>
                    <a:pt x="6323" y="14038"/>
                    <a:pt x="6825" y="9793"/>
                    <a:pt x="7487" y="5639"/>
                  </a:cubicBezTo>
                  <a:cubicBezTo>
                    <a:pt x="8149" y="1462"/>
                    <a:pt x="9016" y="1"/>
                    <a:pt x="9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 flipH="1">
              <a:off x="6140284" y="1231200"/>
              <a:ext cx="567311" cy="924616"/>
            </a:xfrm>
            <a:custGeom>
              <a:avLst/>
              <a:gdLst/>
              <a:ahLst/>
              <a:cxnLst/>
              <a:rect l="l" t="t" r="r" b="b"/>
              <a:pathLst>
                <a:path w="17759" h="28944" extrusionOk="0">
                  <a:moveTo>
                    <a:pt x="17759" y="1"/>
                  </a:moveTo>
                  <a:lnTo>
                    <a:pt x="17759" y="1"/>
                  </a:lnTo>
                  <a:cubicBezTo>
                    <a:pt x="14700" y="2238"/>
                    <a:pt x="11025" y="3448"/>
                    <a:pt x="7944" y="5639"/>
                  </a:cubicBezTo>
                  <a:cubicBezTo>
                    <a:pt x="5364" y="7465"/>
                    <a:pt x="3265" y="9976"/>
                    <a:pt x="1918" y="12829"/>
                  </a:cubicBezTo>
                  <a:lnTo>
                    <a:pt x="0" y="28943"/>
                  </a:lnTo>
                  <a:cubicBezTo>
                    <a:pt x="2078" y="28213"/>
                    <a:pt x="4018" y="27094"/>
                    <a:pt x="5707" y="25679"/>
                  </a:cubicBezTo>
                  <a:cubicBezTo>
                    <a:pt x="7807" y="23922"/>
                    <a:pt x="9519" y="21662"/>
                    <a:pt x="10432" y="19106"/>
                  </a:cubicBezTo>
                  <a:cubicBezTo>
                    <a:pt x="11756" y="15408"/>
                    <a:pt x="11413" y="11254"/>
                    <a:pt x="12828" y="7579"/>
                  </a:cubicBezTo>
                  <a:cubicBezTo>
                    <a:pt x="13855" y="4954"/>
                    <a:pt x="15933" y="2146"/>
                    <a:pt x="17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 flipH="1">
              <a:off x="7864703" y="1355176"/>
              <a:ext cx="476907" cy="679598"/>
            </a:xfrm>
            <a:custGeom>
              <a:avLst/>
              <a:gdLst/>
              <a:ahLst/>
              <a:cxnLst/>
              <a:rect l="l" t="t" r="r" b="b"/>
              <a:pathLst>
                <a:path w="14929" h="21274" extrusionOk="0">
                  <a:moveTo>
                    <a:pt x="1" y="0"/>
                  </a:moveTo>
                  <a:cubicBezTo>
                    <a:pt x="1142" y="4109"/>
                    <a:pt x="2284" y="8240"/>
                    <a:pt x="3425" y="12349"/>
                  </a:cubicBezTo>
                  <a:cubicBezTo>
                    <a:pt x="3950" y="14197"/>
                    <a:pt x="4475" y="16115"/>
                    <a:pt x="5707" y="17598"/>
                  </a:cubicBezTo>
                  <a:cubicBezTo>
                    <a:pt x="7670" y="19949"/>
                    <a:pt x="10889" y="20726"/>
                    <a:pt x="13902" y="21273"/>
                  </a:cubicBezTo>
                  <a:cubicBezTo>
                    <a:pt x="14929" y="16800"/>
                    <a:pt x="13491" y="12029"/>
                    <a:pt x="10683" y="8400"/>
                  </a:cubicBezTo>
                  <a:cubicBezTo>
                    <a:pt x="7876" y="4771"/>
                    <a:pt x="4018" y="22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 flipH="1">
              <a:off x="5570795" y="2238884"/>
              <a:ext cx="1367949" cy="2230240"/>
            </a:xfrm>
            <a:custGeom>
              <a:avLst/>
              <a:gdLst/>
              <a:ahLst/>
              <a:cxnLst/>
              <a:rect l="l" t="t" r="r" b="b"/>
              <a:pathLst>
                <a:path w="42822" h="69815" extrusionOk="0">
                  <a:moveTo>
                    <a:pt x="33075" y="0"/>
                  </a:moveTo>
                  <a:cubicBezTo>
                    <a:pt x="32983" y="10112"/>
                    <a:pt x="30427" y="20292"/>
                    <a:pt x="24972" y="28783"/>
                  </a:cubicBezTo>
                  <a:cubicBezTo>
                    <a:pt x="20019" y="36452"/>
                    <a:pt x="12600" y="42684"/>
                    <a:pt x="3995" y="45628"/>
                  </a:cubicBezTo>
                  <a:cubicBezTo>
                    <a:pt x="2032" y="46313"/>
                    <a:pt x="640" y="48048"/>
                    <a:pt x="435" y="50125"/>
                  </a:cubicBezTo>
                  <a:cubicBezTo>
                    <a:pt x="1" y="54758"/>
                    <a:pt x="1553" y="59666"/>
                    <a:pt x="4657" y="63135"/>
                  </a:cubicBezTo>
                  <a:cubicBezTo>
                    <a:pt x="7714" y="66565"/>
                    <a:pt x="12237" y="69815"/>
                    <a:pt x="16568" y="69815"/>
                  </a:cubicBezTo>
                  <a:cubicBezTo>
                    <a:pt x="17800" y="69815"/>
                    <a:pt x="19016" y="69552"/>
                    <a:pt x="20178" y="68956"/>
                  </a:cubicBezTo>
                  <a:cubicBezTo>
                    <a:pt x="29423" y="64231"/>
                    <a:pt x="36156" y="55306"/>
                    <a:pt x="39466" y="45468"/>
                  </a:cubicBezTo>
                  <a:cubicBezTo>
                    <a:pt x="42753" y="35608"/>
                    <a:pt x="42821" y="24880"/>
                    <a:pt x="41018" y="14631"/>
                  </a:cubicBezTo>
                  <a:cubicBezTo>
                    <a:pt x="40036" y="9108"/>
                    <a:pt x="37617" y="3356"/>
                    <a:pt x="33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 flipH="1">
              <a:off x="6397654" y="2729581"/>
              <a:ext cx="772206" cy="913531"/>
            </a:xfrm>
            <a:custGeom>
              <a:avLst/>
              <a:gdLst/>
              <a:ahLst/>
              <a:cxnLst/>
              <a:rect l="l" t="t" r="r" b="b"/>
              <a:pathLst>
                <a:path w="24173" h="28597" extrusionOk="0">
                  <a:moveTo>
                    <a:pt x="22803" y="1"/>
                  </a:moveTo>
                  <a:lnTo>
                    <a:pt x="22803" y="1"/>
                  </a:lnTo>
                  <a:cubicBezTo>
                    <a:pt x="17119" y="6597"/>
                    <a:pt x="9359" y="11824"/>
                    <a:pt x="868" y="13810"/>
                  </a:cubicBezTo>
                  <a:cubicBezTo>
                    <a:pt x="0" y="16891"/>
                    <a:pt x="69" y="20292"/>
                    <a:pt x="1438" y="23168"/>
                  </a:cubicBezTo>
                  <a:cubicBezTo>
                    <a:pt x="2831" y="26044"/>
                    <a:pt x="5661" y="28304"/>
                    <a:pt x="8856" y="28578"/>
                  </a:cubicBezTo>
                  <a:cubicBezTo>
                    <a:pt x="8991" y="28590"/>
                    <a:pt x="9124" y="28596"/>
                    <a:pt x="9255" y="28596"/>
                  </a:cubicBezTo>
                  <a:cubicBezTo>
                    <a:pt x="12045" y="28596"/>
                    <a:pt x="14147" y="25895"/>
                    <a:pt x="15978" y="23693"/>
                  </a:cubicBezTo>
                  <a:cubicBezTo>
                    <a:pt x="21410" y="17143"/>
                    <a:pt x="24172" y="8400"/>
                    <a:pt x="2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 flipH="1">
              <a:off x="6985598" y="4600433"/>
              <a:ext cx="355612" cy="212370"/>
            </a:xfrm>
            <a:custGeom>
              <a:avLst/>
              <a:gdLst/>
              <a:ahLst/>
              <a:cxnLst/>
              <a:rect l="l" t="t" r="r" b="b"/>
              <a:pathLst>
                <a:path w="11132" h="6648" extrusionOk="0">
                  <a:moveTo>
                    <a:pt x="2478" y="0"/>
                  </a:moveTo>
                  <a:cubicBezTo>
                    <a:pt x="2230" y="0"/>
                    <a:pt x="1982" y="9"/>
                    <a:pt x="1735" y="27"/>
                  </a:cubicBezTo>
                  <a:cubicBezTo>
                    <a:pt x="1073" y="73"/>
                    <a:pt x="297" y="278"/>
                    <a:pt x="114" y="917"/>
                  </a:cubicBezTo>
                  <a:cubicBezTo>
                    <a:pt x="0" y="1260"/>
                    <a:pt x="114" y="1602"/>
                    <a:pt x="251" y="1922"/>
                  </a:cubicBezTo>
                  <a:cubicBezTo>
                    <a:pt x="936" y="3428"/>
                    <a:pt x="2443" y="4387"/>
                    <a:pt x="3949" y="5094"/>
                  </a:cubicBezTo>
                  <a:cubicBezTo>
                    <a:pt x="4730" y="5457"/>
                    <a:pt x="7302" y="6647"/>
                    <a:pt x="9122" y="6647"/>
                  </a:cubicBezTo>
                  <a:cubicBezTo>
                    <a:pt x="10279" y="6647"/>
                    <a:pt x="11131" y="6166"/>
                    <a:pt x="11025" y="4684"/>
                  </a:cubicBezTo>
                  <a:cubicBezTo>
                    <a:pt x="10979" y="4136"/>
                    <a:pt x="10614" y="3679"/>
                    <a:pt x="10226" y="3268"/>
                  </a:cubicBezTo>
                  <a:cubicBezTo>
                    <a:pt x="8229" y="1208"/>
                    <a:pt x="5361" y="0"/>
                    <a:pt x="2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 flipH="1">
              <a:off x="6179772" y="4566891"/>
              <a:ext cx="309803" cy="189594"/>
            </a:xfrm>
            <a:custGeom>
              <a:avLst/>
              <a:gdLst/>
              <a:ahLst/>
              <a:cxnLst/>
              <a:rect l="l" t="t" r="r" b="b"/>
              <a:pathLst>
                <a:path w="9698" h="5935" extrusionOk="0">
                  <a:moveTo>
                    <a:pt x="6406" y="1"/>
                  </a:moveTo>
                  <a:cubicBezTo>
                    <a:pt x="6363" y="1"/>
                    <a:pt x="6320" y="2"/>
                    <a:pt x="6277" y="4"/>
                  </a:cubicBezTo>
                  <a:cubicBezTo>
                    <a:pt x="4497" y="96"/>
                    <a:pt x="1667" y="1077"/>
                    <a:pt x="639" y="2561"/>
                  </a:cubicBezTo>
                  <a:cubicBezTo>
                    <a:pt x="69" y="3383"/>
                    <a:pt x="0" y="4638"/>
                    <a:pt x="731" y="5323"/>
                  </a:cubicBezTo>
                  <a:cubicBezTo>
                    <a:pt x="1142" y="5734"/>
                    <a:pt x="1735" y="5871"/>
                    <a:pt x="2306" y="5916"/>
                  </a:cubicBezTo>
                  <a:cubicBezTo>
                    <a:pt x="2451" y="5929"/>
                    <a:pt x="2596" y="5935"/>
                    <a:pt x="2741" y="5935"/>
                  </a:cubicBezTo>
                  <a:cubicBezTo>
                    <a:pt x="4162" y="5935"/>
                    <a:pt x="5543" y="5353"/>
                    <a:pt x="6848" y="4752"/>
                  </a:cubicBezTo>
                  <a:cubicBezTo>
                    <a:pt x="7555" y="4433"/>
                    <a:pt x="8286" y="4045"/>
                    <a:pt x="8697" y="3383"/>
                  </a:cubicBezTo>
                  <a:cubicBezTo>
                    <a:pt x="9698" y="1670"/>
                    <a:pt x="8033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2"/>
          <p:cNvGrpSpPr/>
          <p:nvPr/>
        </p:nvGrpSpPr>
        <p:grpSpPr>
          <a:xfrm rot="6270113">
            <a:off x="2776062" y="3340377"/>
            <a:ext cx="417975" cy="912581"/>
            <a:chOff x="5849300" y="1588875"/>
            <a:chExt cx="358200" cy="544125"/>
          </a:xfrm>
        </p:grpSpPr>
        <p:sp>
          <p:nvSpPr>
            <p:cNvPr id="682" name="Google Shape;682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2"/>
          <p:cNvGrpSpPr/>
          <p:nvPr/>
        </p:nvGrpSpPr>
        <p:grpSpPr>
          <a:xfrm rot="-6506835" flipH="1">
            <a:off x="2076023" y="3359314"/>
            <a:ext cx="422349" cy="907716"/>
            <a:chOff x="5849300" y="1588875"/>
            <a:chExt cx="358200" cy="544125"/>
          </a:xfrm>
        </p:grpSpPr>
        <p:sp>
          <p:nvSpPr>
            <p:cNvPr id="685" name="Google Shape;685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2"/>
          <p:cNvGrpSpPr/>
          <p:nvPr/>
        </p:nvGrpSpPr>
        <p:grpSpPr>
          <a:xfrm rot="9699474">
            <a:off x="2356359" y="3571323"/>
            <a:ext cx="664063" cy="865750"/>
            <a:chOff x="5849300" y="1588875"/>
            <a:chExt cx="358200" cy="544125"/>
          </a:xfrm>
        </p:grpSpPr>
        <p:sp>
          <p:nvSpPr>
            <p:cNvPr id="688" name="Google Shape;688;p32"/>
            <p:cNvSpPr/>
            <p:nvPr/>
          </p:nvSpPr>
          <p:spPr>
            <a:xfrm>
              <a:off x="5849300" y="1588875"/>
              <a:ext cx="358200" cy="544125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2" y="1"/>
                    <a:pt x="13066" y="64"/>
                    <a:pt x="12911" y="193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46"/>
                  </a:cubicBezTo>
                  <a:cubicBezTo>
                    <a:pt x="921" y="16890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41" y="18308"/>
                    <a:pt x="8810" y="16722"/>
                  </a:cubicBezTo>
                  <a:cubicBezTo>
                    <a:pt x="12178" y="12182"/>
                    <a:pt x="13727" y="6344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913450" y="1706800"/>
              <a:ext cx="226700" cy="371975"/>
            </a:xfrm>
            <a:custGeom>
              <a:avLst/>
              <a:gdLst/>
              <a:ahLst/>
              <a:cxnLst/>
              <a:rect l="l" t="t" r="r" b="b"/>
              <a:pathLst>
                <a:path w="9068" h="14879" extrusionOk="0">
                  <a:moveTo>
                    <a:pt x="8626" y="1"/>
                  </a:moveTo>
                  <a:cubicBezTo>
                    <a:pt x="8548" y="1"/>
                    <a:pt x="8467" y="36"/>
                    <a:pt x="8399" y="121"/>
                  </a:cubicBezTo>
                  <a:cubicBezTo>
                    <a:pt x="7373" y="1439"/>
                    <a:pt x="6411" y="2799"/>
                    <a:pt x="5490" y="4201"/>
                  </a:cubicBezTo>
                  <a:cubicBezTo>
                    <a:pt x="5323" y="3552"/>
                    <a:pt x="5155" y="2903"/>
                    <a:pt x="5009" y="2255"/>
                  </a:cubicBezTo>
                  <a:cubicBezTo>
                    <a:pt x="4966" y="2091"/>
                    <a:pt x="4835" y="2020"/>
                    <a:pt x="4702" y="2020"/>
                  </a:cubicBezTo>
                  <a:cubicBezTo>
                    <a:pt x="4512" y="2020"/>
                    <a:pt x="4320" y="2167"/>
                    <a:pt x="4381" y="2401"/>
                  </a:cubicBezTo>
                  <a:cubicBezTo>
                    <a:pt x="4591" y="3259"/>
                    <a:pt x="4800" y="4096"/>
                    <a:pt x="5009" y="4933"/>
                  </a:cubicBezTo>
                  <a:cubicBezTo>
                    <a:pt x="4319" y="6042"/>
                    <a:pt x="3649" y="7172"/>
                    <a:pt x="3021" y="8323"/>
                  </a:cubicBezTo>
                  <a:cubicBezTo>
                    <a:pt x="2812" y="7820"/>
                    <a:pt x="2624" y="7297"/>
                    <a:pt x="2456" y="6795"/>
                  </a:cubicBezTo>
                  <a:cubicBezTo>
                    <a:pt x="2405" y="6632"/>
                    <a:pt x="2268" y="6560"/>
                    <a:pt x="2136" y="6560"/>
                  </a:cubicBezTo>
                  <a:cubicBezTo>
                    <a:pt x="1946" y="6560"/>
                    <a:pt x="1763" y="6707"/>
                    <a:pt x="1850" y="6942"/>
                  </a:cubicBezTo>
                  <a:cubicBezTo>
                    <a:pt x="2080" y="7653"/>
                    <a:pt x="2331" y="8364"/>
                    <a:pt x="2603" y="9076"/>
                  </a:cubicBezTo>
                  <a:cubicBezTo>
                    <a:pt x="2163" y="9934"/>
                    <a:pt x="1724" y="10792"/>
                    <a:pt x="1306" y="11670"/>
                  </a:cubicBezTo>
                  <a:cubicBezTo>
                    <a:pt x="1222" y="11545"/>
                    <a:pt x="1180" y="11357"/>
                    <a:pt x="1138" y="11210"/>
                  </a:cubicBezTo>
                  <a:cubicBezTo>
                    <a:pt x="1013" y="10896"/>
                    <a:pt x="929" y="10582"/>
                    <a:pt x="887" y="10248"/>
                  </a:cubicBezTo>
                  <a:cubicBezTo>
                    <a:pt x="853" y="10086"/>
                    <a:pt x="729" y="10014"/>
                    <a:pt x="599" y="10014"/>
                  </a:cubicBezTo>
                  <a:cubicBezTo>
                    <a:pt x="410" y="10014"/>
                    <a:pt x="210" y="10167"/>
                    <a:pt x="259" y="10415"/>
                  </a:cubicBezTo>
                  <a:cubicBezTo>
                    <a:pt x="343" y="10854"/>
                    <a:pt x="469" y="11273"/>
                    <a:pt x="636" y="11691"/>
                  </a:cubicBezTo>
                  <a:cubicBezTo>
                    <a:pt x="720" y="11901"/>
                    <a:pt x="803" y="12193"/>
                    <a:pt x="992" y="12382"/>
                  </a:cubicBezTo>
                  <a:cubicBezTo>
                    <a:pt x="678" y="13051"/>
                    <a:pt x="385" y="13721"/>
                    <a:pt x="113" y="14390"/>
                  </a:cubicBezTo>
                  <a:cubicBezTo>
                    <a:pt x="0" y="14658"/>
                    <a:pt x="220" y="14879"/>
                    <a:pt x="426" y="14879"/>
                  </a:cubicBezTo>
                  <a:cubicBezTo>
                    <a:pt x="526" y="14879"/>
                    <a:pt x="623" y="14827"/>
                    <a:pt x="678" y="14704"/>
                  </a:cubicBezTo>
                  <a:cubicBezTo>
                    <a:pt x="971" y="13951"/>
                    <a:pt x="1306" y="13219"/>
                    <a:pt x="1640" y="12486"/>
                  </a:cubicBezTo>
                  <a:cubicBezTo>
                    <a:pt x="1850" y="12424"/>
                    <a:pt x="2059" y="12298"/>
                    <a:pt x="2226" y="12235"/>
                  </a:cubicBezTo>
                  <a:cubicBezTo>
                    <a:pt x="2686" y="12047"/>
                    <a:pt x="3168" y="11838"/>
                    <a:pt x="3628" y="11649"/>
                  </a:cubicBezTo>
                  <a:cubicBezTo>
                    <a:pt x="3962" y="11520"/>
                    <a:pt x="3753" y="11060"/>
                    <a:pt x="3439" y="11060"/>
                  </a:cubicBezTo>
                  <a:cubicBezTo>
                    <a:pt x="3399" y="11060"/>
                    <a:pt x="3357" y="11068"/>
                    <a:pt x="3314" y="11085"/>
                  </a:cubicBezTo>
                  <a:lnTo>
                    <a:pt x="2435" y="11461"/>
                  </a:lnTo>
                  <a:cubicBezTo>
                    <a:pt x="2310" y="11503"/>
                    <a:pt x="2184" y="11587"/>
                    <a:pt x="2038" y="11649"/>
                  </a:cubicBezTo>
                  <a:cubicBezTo>
                    <a:pt x="2373" y="10959"/>
                    <a:pt x="2707" y="10269"/>
                    <a:pt x="3063" y="9599"/>
                  </a:cubicBezTo>
                  <a:lnTo>
                    <a:pt x="3105" y="9599"/>
                  </a:lnTo>
                  <a:cubicBezTo>
                    <a:pt x="4151" y="9201"/>
                    <a:pt x="5176" y="8804"/>
                    <a:pt x="6202" y="8406"/>
                  </a:cubicBezTo>
                  <a:cubicBezTo>
                    <a:pt x="6558" y="8275"/>
                    <a:pt x="6460" y="7757"/>
                    <a:pt x="6165" y="7757"/>
                  </a:cubicBezTo>
                  <a:cubicBezTo>
                    <a:pt x="6131" y="7757"/>
                    <a:pt x="6094" y="7763"/>
                    <a:pt x="6055" y="7779"/>
                  </a:cubicBezTo>
                  <a:cubicBezTo>
                    <a:pt x="5197" y="8092"/>
                    <a:pt x="4360" y="8427"/>
                    <a:pt x="3523" y="8762"/>
                  </a:cubicBezTo>
                  <a:cubicBezTo>
                    <a:pt x="4193" y="7528"/>
                    <a:pt x="4904" y="6314"/>
                    <a:pt x="5658" y="5121"/>
                  </a:cubicBezTo>
                  <a:cubicBezTo>
                    <a:pt x="6578" y="4724"/>
                    <a:pt x="7478" y="4326"/>
                    <a:pt x="8399" y="3908"/>
                  </a:cubicBezTo>
                  <a:cubicBezTo>
                    <a:pt x="8731" y="3760"/>
                    <a:pt x="8525" y="3318"/>
                    <a:pt x="8213" y="3318"/>
                  </a:cubicBezTo>
                  <a:cubicBezTo>
                    <a:pt x="8172" y="3318"/>
                    <a:pt x="8129" y="3326"/>
                    <a:pt x="8085" y="3343"/>
                  </a:cubicBezTo>
                  <a:cubicBezTo>
                    <a:pt x="7478" y="3615"/>
                    <a:pt x="6892" y="3887"/>
                    <a:pt x="6306" y="4138"/>
                  </a:cubicBezTo>
                  <a:cubicBezTo>
                    <a:pt x="7122" y="2924"/>
                    <a:pt x="7980" y="1711"/>
                    <a:pt x="8880" y="560"/>
                  </a:cubicBezTo>
                  <a:cubicBezTo>
                    <a:pt x="9068" y="310"/>
                    <a:pt x="8858" y="1"/>
                    <a:pt x="8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2"/>
          <p:cNvGrpSpPr/>
          <p:nvPr/>
        </p:nvGrpSpPr>
        <p:grpSpPr>
          <a:xfrm rot="-3199555" flipH="1">
            <a:off x="5397950" y="564744"/>
            <a:ext cx="364987" cy="1105893"/>
            <a:chOff x="-1188859" y="2172249"/>
            <a:chExt cx="321476" cy="974057"/>
          </a:xfrm>
        </p:grpSpPr>
        <p:sp>
          <p:nvSpPr>
            <p:cNvPr id="691" name="Google Shape;691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2"/>
          <p:cNvGrpSpPr/>
          <p:nvPr/>
        </p:nvGrpSpPr>
        <p:grpSpPr>
          <a:xfrm rot="-4609912" flipH="1">
            <a:off x="5231995" y="1310937"/>
            <a:ext cx="250622" cy="759374"/>
            <a:chOff x="-1188859" y="2172249"/>
            <a:chExt cx="321476" cy="974057"/>
          </a:xfrm>
        </p:grpSpPr>
        <p:sp>
          <p:nvSpPr>
            <p:cNvPr id="694" name="Google Shape;694;p32"/>
            <p:cNvSpPr/>
            <p:nvPr/>
          </p:nvSpPr>
          <p:spPr>
            <a:xfrm rot="-5400000">
              <a:off x="-1515150" y="2498540"/>
              <a:ext cx="974057" cy="321476"/>
            </a:xfrm>
            <a:custGeom>
              <a:avLst/>
              <a:gdLst/>
              <a:ahLst/>
              <a:cxnLst/>
              <a:rect l="l" t="t" r="r" b="b"/>
              <a:pathLst>
                <a:path w="25591" h="8446" extrusionOk="0">
                  <a:moveTo>
                    <a:pt x="14270" y="0"/>
                  </a:moveTo>
                  <a:cubicBezTo>
                    <a:pt x="13426" y="0"/>
                    <a:pt x="12582" y="37"/>
                    <a:pt x="11739" y="119"/>
                  </a:cubicBezTo>
                  <a:cubicBezTo>
                    <a:pt x="9625" y="328"/>
                    <a:pt x="7533" y="831"/>
                    <a:pt x="5629" y="1793"/>
                  </a:cubicBezTo>
                  <a:cubicBezTo>
                    <a:pt x="4311" y="2463"/>
                    <a:pt x="1" y="4764"/>
                    <a:pt x="1486" y="6647"/>
                  </a:cubicBezTo>
                  <a:cubicBezTo>
                    <a:pt x="2688" y="8154"/>
                    <a:pt x="6149" y="8446"/>
                    <a:pt x="8365" y="8446"/>
                  </a:cubicBezTo>
                  <a:cubicBezTo>
                    <a:pt x="8735" y="8446"/>
                    <a:pt x="9069" y="8438"/>
                    <a:pt x="9353" y="8426"/>
                  </a:cubicBezTo>
                  <a:cubicBezTo>
                    <a:pt x="14919" y="8217"/>
                    <a:pt x="20380" y="5769"/>
                    <a:pt x="24962" y="2756"/>
                  </a:cubicBezTo>
                  <a:cubicBezTo>
                    <a:pt x="25590" y="2337"/>
                    <a:pt x="25193" y="1458"/>
                    <a:pt x="24586" y="1333"/>
                  </a:cubicBezTo>
                  <a:cubicBezTo>
                    <a:pt x="21203" y="626"/>
                    <a:pt x="17739" y="0"/>
                    <a:pt x="14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rot="-5400000">
              <a:off x="-1374433" y="2596436"/>
              <a:ext cx="643028" cy="202454"/>
            </a:xfrm>
            <a:custGeom>
              <a:avLst/>
              <a:gdLst/>
              <a:ahLst/>
              <a:cxnLst/>
              <a:rect l="l" t="t" r="r" b="b"/>
              <a:pathLst>
                <a:path w="16894" h="5319" extrusionOk="0">
                  <a:moveTo>
                    <a:pt x="12445" y="1"/>
                  </a:moveTo>
                  <a:cubicBezTo>
                    <a:pt x="12360" y="1"/>
                    <a:pt x="12274" y="38"/>
                    <a:pt x="12207" y="128"/>
                  </a:cubicBezTo>
                  <a:lnTo>
                    <a:pt x="10658" y="2178"/>
                  </a:lnTo>
                  <a:cubicBezTo>
                    <a:pt x="9382" y="2325"/>
                    <a:pt x="8085" y="2513"/>
                    <a:pt x="6808" y="2743"/>
                  </a:cubicBezTo>
                  <a:cubicBezTo>
                    <a:pt x="7080" y="2283"/>
                    <a:pt x="7373" y="1823"/>
                    <a:pt x="7666" y="1362"/>
                  </a:cubicBezTo>
                  <a:cubicBezTo>
                    <a:pt x="7818" y="1120"/>
                    <a:pt x="7596" y="855"/>
                    <a:pt x="7383" y="855"/>
                  </a:cubicBezTo>
                  <a:cubicBezTo>
                    <a:pt x="7302" y="855"/>
                    <a:pt x="7222" y="893"/>
                    <a:pt x="7164" y="986"/>
                  </a:cubicBezTo>
                  <a:cubicBezTo>
                    <a:pt x="6746" y="1613"/>
                    <a:pt x="6369" y="2262"/>
                    <a:pt x="5992" y="2911"/>
                  </a:cubicBezTo>
                  <a:cubicBezTo>
                    <a:pt x="5051" y="3078"/>
                    <a:pt x="4130" y="3287"/>
                    <a:pt x="3189" y="3517"/>
                  </a:cubicBezTo>
                  <a:cubicBezTo>
                    <a:pt x="3251" y="3371"/>
                    <a:pt x="3356" y="3225"/>
                    <a:pt x="3440" y="3099"/>
                  </a:cubicBezTo>
                  <a:cubicBezTo>
                    <a:pt x="3607" y="2806"/>
                    <a:pt x="3795" y="2555"/>
                    <a:pt x="4026" y="2304"/>
                  </a:cubicBezTo>
                  <a:cubicBezTo>
                    <a:pt x="4210" y="2073"/>
                    <a:pt x="3988" y="1809"/>
                    <a:pt x="3750" y="1809"/>
                  </a:cubicBezTo>
                  <a:cubicBezTo>
                    <a:pt x="3663" y="1809"/>
                    <a:pt x="3575" y="1844"/>
                    <a:pt x="3503" y="1927"/>
                  </a:cubicBezTo>
                  <a:cubicBezTo>
                    <a:pt x="3210" y="2262"/>
                    <a:pt x="2959" y="2618"/>
                    <a:pt x="2749" y="3015"/>
                  </a:cubicBezTo>
                  <a:cubicBezTo>
                    <a:pt x="2645" y="3204"/>
                    <a:pt x="2477" y="3455"/>
                    <a:pt x="2435" y="3706"/>
                  </a:cubicBezTo>
                  <a:cubicBezTo>
                    <a:pt x="1745" y="3894"/>
                    <a:pt x="1034" y="4082"/>
                    <a:pt x="343" y="4292"/>
                  </a:cubicBezTo>
                  <a:cubicBezTo>
                    <a:pt x="0" y="4387"/>
                    <a:pt x="56" y="4915"/>
                    <a:pt x="368" y="4915"/>
                  </a:cubicBezTo>
                  <a:cubicBezTo>
                    <a:pt x="399" y="4915"/>
                    <a:pt x="433" y="4910"/>
                    <a:pt x="469" y="4898"/>
                  </a:cubicBezTo>
                  <a:cubicBezTo>
                    <a:pt x="1222" y="4689"/>
                    <a:pt x="1996" y="4480"/>
                    <a:pt x="2770" y="4271"/>
                  </a:cubicBezTo>
                  <a:cubicBezTo>
                    <a:pt x="2938" y="4396"/>
                    <a:pt x="3168" y="4480"/>
                    <a:pt x="3335" y="4585"/>
                  </a:cubicBezTo>
                  <a:cubicBezTo>
                    <a:pt x="3775" y="4815"/>
                    <a:pt x="4214" y="5045"/>
                    <a:pt x="4632" y="5275"/>
                  </a:cubicBezTo>
                  <a:cubicBezTo>
                    <a:pt x="4687" y="5305"/>
                    <a:pt x="4738" y="5318"/>
                    <a:pt x="4785" y="5318"/>
                  </a:cubicBezTo>
                  <a:cubicBezTo>
                    <a:pt x="5063" y="5318"/>
                    <a:pt x="5188" y="4850"/>
                    <a:pt x="4884" y="4689"/>
                  </a:cubicBezTo>
                  <a:lnTo>
                    <a:pt x="4047" y="4250"/>
                  </a:lnTo>
                  <a:cubicBezTo>
                    <a:pt x="3942" y="4187"/>
                    <a:pt x="3795" y="4124"/>
                    <a:pt x="3649" y="4061"/>
                  </a:cubicBezTo>
                  <a:cubicBezTo>
                    <a:pt x="4402" y="3894"/>
                    <a:pt x="5135" y="3727"/>
                    <a:pt x="5867" y="3580"/>
                  </a:cubicBezTo>
                  <a:cubicBezTo>
                    <a:pt x="5888" y="3580"/>
                    <a:pt x="5888" y="3601"/>
                    <a:pt x="5909" y="3622"/>
                  </a:cubicBezTo>
                  <a:cubicBezTo>
                    <a:pt x="6850" y="4166"/>
                    <a:pt x="7792" y="4710"/>
                    <a:pt x="8754" y="5254"/>
                  </a:cubicBezTo>
                  <a:cubicBezTo>
                    <a:pt x="8806" y="5283"/>
                    <a:pt x="8859" y="5296"/>
                    <a:pt x="8910" y="5296"/>
                  </a:cubicBezTo>
                  <a:cubicBezTo>
                    <a:pt x="9193" y="5296"/>
                    <a:pt x="9432" y="4911"/>
                    <a:pt x="9131" y="4752"/>
                  </a:cubicBezTo>
                  <a:cubicBezTo>
                    <a:pt x="8357" y="4292"/>
                    <a:pt x="7583" y="3852"/>
                    <a:pt x="6808" y="3392"/>
                  </a:cubicBezTo>
                  <a:cubicBezTo>
                    <a:pt x="8169" y="3162"/>
                    <a:pt x="9549" y="2953"/>
                    <a:pt x="10910" y="2806"/>
                  </a:cubicBezTo>
                  <a:lnTo>
                    <a:pt x="13546" y="4145"/>
                  </a:lnTo>
                  <a:cubicBezTo>
                    <a:pt x="13597" y="4171"/>
                    <a:pt x="13645" y="4182"/>
                    <a:pt x="13690" y="4182"/>
                  </a:cubicBezTo>
                  <a:cubicBezTo>
                    <a:pt x="13974" y="4182"/>
                    <a:pt x="14104" y="3722"/>
                    <a:pt x="13797" y="3559"/>
                  </a:cubicBezTo>
                  <a:cubicBezTo>
                    <a:pt x="13211" y="3266"/>
                    <a:pt x="12646" y="2973"/>
                    <a:pt x="12081" y="2681"/>
                  </a:cubicBezTo>
                  <a:cubicBezTo>
                    <a:pt x="13525" y="2555"/>
                    <a:pt x="14969" y="2471"/>
                    <a:pt x="16433" y="2429"/>
                  </a:cubicBezTo>
                  <a:cubicBezTo>
                    <a:pt x="16852" y="2429"/>
                    <a:pt x="16894" y="1802"/>
                    <a:pt x="16475" y="1802"/>
                  </a:cubicBezTo>
                  <a:cubicBezTo>
                    <a:pt x="14822" y="1823"/>
                    <a:pt x="13169" y="1927"/>
                    <a:pt x="11537" y="2095"/>
                  </a:cubicBezTo>
                  <a:cubicBezTo>
                    <a:pt x="11935" y="1572"/>
                    <a:pt x="12332" y="1048"/>
                    <a:pt x="12730" y="504"/>
                  </a:cubicBezTo>
                  <a:cubicBezTo>
                    <a:pt x="12898" y="275"/>
                    <a:pt x="12675" y="1"/>
                    <a:pt x="12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JFreeSoft">
            <a:extLst>
              <a:ext uri="{FF2B5EF4-FFF2-40B4-BE49-F238E27FC236}">
                <a16:creationId xmlns:a16="http://schemas.microsoft.com/office/drawing/2014/main" id="{B3D90FB9-5714-9D8E-5F81-0C4630B8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26" y="17800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6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MCD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JFreeSoft">
            <a:extLst>
              <a:ext uri="{FF2B5EF4-FFF2-40B4-BE49-F238E27FC236}">
                <a16:creationId xmlns:a16="http://schemas.microsoft.com/office/drawing/2014/main" id="{41E40390-153B-4802-9821-BBF87939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60" y="506322"/>
            <a:ext cx="774167" cy="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8F92157-9584-7B9F-F5B3-9F2D39A2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76" y="1445919"/>
            <a:ext cx="4858132" cy="27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452822-F8CC-AF1D-1562-9F37B3C29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2" y="1154973"/>
            <a:ext cx="2058668" cy="33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MLD</a:t>
            </a:r>
            <a:endParaRPr dirty="0"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7560695" y="307045"/>
            <a:ext cx="1271589" cy="1163617"/>
            <a:chOff x="5073691" y="902548"/>
            <a:chExt cx="3261321" cy="3333192"/>
          </a:xfrm>
        </p:grpSpPr>
        <p:sp>
          <p:nvSpPr>
            <p:cNvPr id="765" name="Google Shape;765;p34"/>
            <p:cNvSpPr/>
            <p:nvPr/>
          </p:nvSpPr>
          <p:spPr>
            <a:xfrm rot="1368297" flipH="1">
              <a:off x="5724159" y="1172710"/>
              <a:ext cx="364994" cy="791913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2870795" flipH="1">
              <a:off x="5887987" y="1176198"/>
              <a:ext cx="471769" cy="716643"/>
            </a:xfrm>
            <a:custGeom>
              <a:avLst/>
              <a:gdLst/>
              <a:ahLst/>
              <a:cxnLst/>
              <a:rect l="l" t="t" r="r" b="b"/>
              <a:pathLst>
                <a:path w="14328" h="21765" extrusionOk="0">
                  <a:moveTo>
                    <a:pt x="13477" y="1"/>
                  </a:moveTo>
                  <a:cubicBezTo>
                    <a:pt x="13273" y="1"/>
                    <a:pt x="13066" y="64"/>
                    <a:pt x="12911" y="192"/>
                  </a:cubicBezTo>
                  <a:cubicBezTo>
                    <a:pt x="9563" y="2954"/>
                    <a:pt x="6194" y="5884"/>
                    <a:pt x="3788" y="9545"/>
                  </a:cubicBezTo>
                  <a:cubicBezTo>
                    <a:pt x="2595" y="11345"/>
                    <a:pt x="1675" y="13312"/>
                    <a:pt x="1235" y="15425"/>
                  </a:cubicBezTo>
                  <a:cubicBezTo>
                    <a:pt x="921" y="16869"/>
                    <a:pt x="1" y="21744"/>
                    <a:pt x="2428" y="21765"/>
                  </a:cubicBezTo>
                  <a:cubicBezTo>
                    <a:pt x="2435" y="21765"/>
                    <a:pt x="2441" y="21765"/>
                    <a:pt x="2448" y="21765"/>
                  </a:cubicBezTo>
                  <a:cubicBezTo>
                    <a:pt x="4705" y="21765"/>
                    <a:pt x="7621" y="18308"/>
                    <a:pt x="8810" y="16722"/>
                  </a:cubicBezTo>
                  <a:cubicBezTo>
                    <a:pt x="12178" y="12182"/>
                    <a:pt x="13727" y="6323"/>
                    <a:pt x="14271" y="799"/>
                  </a:cubicBezTo>
                  <a:cubicBezTo>
                    <a:pt x="14327" y="276"/>
                    <a:pt x="13905" y="1"/>
                    <a:pt x="1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2870795" flipH="1">
              <a:off x="5944971" y="1319036"/>
              <a:ext cx="298741" cy="490076"/>
            </a:xfrm>
            <a:custGeom>
              <a:avLst/>
              <a:gdLst/>
              <a:ahLst/>
              <a:cxnLst/>
              <a:rect l="l" t="t" r="r" b="b"/>
              <a:pathLst>
                <a:path w="9073" h="14884" extrusionOk="0">
                  <a:moveTo>
                    <a:pt x="8619" y="1"/>
                  </a:moveTo>
                  <a:cubicBezTo>
                    <a:pt x="8544" y="1"/>
                    <a:pt x="8467" y="32"/>
                    <a:pt x="8401" y="109"/>
                  </a:cubicBezTo>
                  <a:cubicBezTo>
                    <a:pt x="7375" y="1448"/>
                    <a:pt x="6413" y="2808"/>
                    <a:pt x="5492" y="4210"/>
                  </a:cubicBezTo>
                  <a:cubicBezTo>
                    <a:pt x="5325" y="3561"/>
                    <a:pt x="5158" y="2912"/>
                    <a:pt x="4990" y="2264"/>
                  </a:cubicBezTo>
                  <a:cubicBezTo>
                    <a:pt x="4956" y="2093"/>
                    <a:pt x="4832" y="2020"/>
                    <a:pt x="4703" y="2020"/>
                  </a:cubicBezTo>
                  <a:cubicBezTo>
                    <a:pt x="4516" y="2020"/>
                    <a:pt x="4321" y="2175"/>
                    <a:pt x="4383" y="2410"/>
                  </a:cubicBezTo>
                  <a:cubicBezTo>
                    <a:pt x="4593" y="3247"/>
                    <a:pt x="4802" y="4105"/>
                    <a:pt x="5011" y="4942"/>
                  </a:cubicBezTo>
                  <a:cubicBezTo>
                    <a:pt x="4321" y="6051"/>
                    <a:pt x="3651" y="7181"/>
                    <a:pt x="3002" y="8332"/>
                  </a:cubicBezTo>
                  <a:cubicBezTo>
                    <a:pt x="2814" y="7829"/>
                    <a:pt x="2626" y="7306"/>
                    <a:pt x="2458" y="6783"/>
                  </a:cubicBezTo>
                  <a:cubicBezTo>
                    <a:pt x="2408" y="6632"/>
                    <a:pt x="2276" y="6565"/>
                    <a:pt x="2145" y="6565"/>
                  </a:cubicBezTo>
                  <a:cubicBezTo>
                    <a:pt x="1950" y="6565"/>
                    <a:pt x="1756" y="6713"/>
                    <a:pt x="1831" y="6951"/>
                  </a:cubicBezTo>
                  <a:cubicBezTo>
                    <a:pt x="2082" y="7662"/>
                    <a:pt x="2333" y="8373"/>
                    <a:pt x="2605" y="9085"/>
                  </a:cubicBezTo>
                  <a:cubicBezTo>
                    <a:pt x="2165" y="9943"/>
                    <a:pt x="1726" y="10801"/>
                    <a:pt x="1308" y="11679"/>
                  </a:cubicBezTo>
                  <a:cubicBezTo>
                    <a:pt x="1224" y="11533"/>
                    <a:pt x="1182" y="11365"/>
                    <a:pt x="1119" y="11219"/>
                  </a:cubicBezTo>
                  <a:cubicBezTo>
                    <a:pt x="1015" y="10905"/>
                    <a:pt x="931" y="10570"/>
                    <a:pt x="868" y="10257"/>
                  </a:cubicBezTo>
                  <a:cubicBezTo>
                    <a:pt x="843" y="10086"/>
                    <a:pt x="723" y="10013"/>
                    <a:pt x="596" y="10013"/>
                  </a:cubicBezTo>
                  <a:cubicBezTo>
                    <a:pt x="412" y="10013"/>
                    <a:pt x="212" y="10167"/>
                    <a:pt x="261" y="10403"/>
                  </a:cubicBezTo>
                  <a:cubicBezTo>
                    <a:pt x="345" y="10863"/>
                    <a:pt x="450" y="11282"/>
                    <a:pt x="638" y="11700"/>
                  </a:cubicBezTo>
                  <a:cubicBezTo>
                    <a:pt x="722" y="11909"/>
                    <a:pt x="805" y="12202"/>
                    <a:pt x="994" y="12391"/>
                  </a:cubicBezTo>
                  <a:cubicBezTo>
                    <a:pt x="680" y="13060"/>
                    <a:pt x="387" y="13730"/>
                    <a:pt x="115" y="14399"/>
                  </a:cubicBezTo>
                  <a:cubicBezTo>
                    <a:pt x="1" y="14656"/>
                    <a:pt x="227" y="14883"/>
                    <a:pt x="435" y="14883"/>
                  </a:cubicBezTo>
                  <a:cubicBezTo>
                    <a:pt x="533" y="14883"/>
                    <a:pt x="627" y="14833"/>
                    <a:pt x="680" y="14713"/>
                  </a:cubicBezTo>
                  <a:cubicBezTo>
                    <a:pt x="973" y="13960"/>
                    <a:pt x="1308" y="13228"/>
                    <a:pt x="1642" y="12495"/>
                  </a:cubicBezTo>
                  <a:cubicBezTo>
                    <a:pt x="1852" y="12433"/>
                    <a:pt x="2061" y="12307"/>
                    <a:pt x="2228" y="12244"/>
                  </a:cubicBezTo>
                  <a:cubicBezTo>
                    <a:pt x="2689" y="12035"/>
                    <a:pt x="3170" y="11847"/>
                    <a:pt x="3630" y="11658"/>
                  </a:cubicBezTo>
                  <a:cubicBezTo>
                    <a:pt x="3963" y="11511"/>
                    <a:pt x="3757" y="11069"/>
                    <a:pt x="3444" y="11069"/>
                  </a:cubicBezTo>
                  <a:cubicBezTo>
                    <a:pt x="3403" y="11069"/>
                    <a:pt x="3360" y="11076"/>
                    <a:pt x="3316" y="11093"/>
                  </a:cubicBezTo>
                  <a:lnTo>
                    <a:pt x="2438" y="11470"/>
                  </a:lnTo>
                  <a:cubicBezTo>
                    <a:pt x="2312" y="11512"/>
                    <a:pt x="2186" y="11575"/>
                    <a:pt x="2040" y="11658"/>
                  </a:cubicBezTo>
                  <a:cubicBezTo>
                    <a:pt x="2375" y="10968"/>
                    <a:pt x="2710" y="10277"/>
                    <a:pt x="3065" y="9608"/>
                  </a:cubicBezTo>
                  <a:cubicBezTo>
                    <a:pt x="3086" y="9608"/>
                    <a:pt x="3107" y="9608"/>
                    <a:pt x="3107" y="9587"/>
                  </a:cubicBezTo>
                  <a:cubicBezTo>
                    <a:pt x="4153" y="9189"/>
                    <a:pt x="5178" y="8792"/>
                    <a:pt x="6204" y="8394"/>
                  </a:cubicBezTo>
                  <a:cubicBezTo>
                    <a:pt x="6537" y="8265"/>
                    <a:pt x="6461" y="7759"/>
                    <a:pt x="6179" y="7759"/>
                  </a:cubicBezTo>
                  <a:cubicBezTo>
                    <a:pt x="6142" y="7759"/>
                    <a:pt x="6101" y="7768"/>
                    <a:pt x="6057" y="7788"/>
                  </a:cubicBezTo>
                  <a:cubicBezTo>
                    <a:pt x="5199" y="8101"/>
                    <a:pt x="4362" y="8436"/>
                    <a:pt x="3505" y="8750"/>
                  </a:cubicBezTo>
                  <a:cubicBezTo>
                    <a:pt x="4195" y="7516"/>
                    <a:pt x="4906" y="6323"/>
                    <a:pt x="5660" y="5130"/>
                  </a:cubicBezTo>
                  <a:cubicBezTo>
                    <a:pt x="6580" y="4733"/>
                    <a:pt x="7480" y="4314"/>
                    <a:pt x="8401" y="3917"/>
                  </a:cubicBezTo>
                  <a:cubicBezTo>
                    <a:pt x="8730" y="3770"/>
                    <a:pt x="8532" y="3321"/>
                    <a:pt x="8226" y="3321"/>
                  </a:cubicBezTo>
                  <a:cubicBezTo>
                    <a:pt x="8181" y="3321"/>
                    <a:pt x="8135" y="3331"/>
                    <a:pt x="8087" y="3352"/>
                  </a:cubicBezTo>
                  <a:cubicBezTo>
                    <a:pt x="7480" y="3624"/>
                    <a:pt x="6894" y="3875"/>
                    <a:pt x="6287" y="4147"/>
                  </a:cubicBezTo>
                  <a:cubicBezTo>
                    <a:pt x="7124" y="2912"/>
                    <a:pt x="7982" y="1720"/>
                    <a:pt x="8882" y="548"/>
                  </a:cubicBezTo>
                  <a:cubicBezTo>
                    <a:pt x="9072" y="310"/>
                    <a:pt x="8854" y="1"/>
                    <a:pt x="8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flipH="1">
              <a:off x="6465351" y="1036388"/>
              <a:ext cx="252535" cy="514453"/>
            </a:xfrm>
            <a:custGeom>
              <a:avLst/>
              <a:gdLst/>
              <a:ahLst/>
              <a:cxnLst/>
              <a:rect l="l" t="t" r="r" b="b"/>
              <a:pathLst>
                <a:path w="7670" h="15625" extrusionOk="0">
                  <a:moveTo>
                    <a:pt x="6973" y="1"/>
                  </a:moveTo>
                  <a:cubicBezTo>
                    <a:pt x="6803" y="1"/>
                    <a:pt x="6629" y="66"/>
                    <a:pt x="6519" y="193"/>
                  </a:cubicBezTo>
                  <a:cubicBezTo>
                    <a:pt x="4552" y="2369"/>
                    <a:pt x="2585" y="4649"/>
                    <a:pt x="1330" y="7328"/>
                  </a:cubicBezTo>
                  <a:cubicBezTo>
                    <a:pt x="723" y="8646"/>
                    <a:pt x="305" y="10048"/>
                    <a:pt x="200" y="11512"/>
                  </a:cubicBezTo>
                  <a:cubicBezTo>
                    <a:pt x="139" y="12463"/>
                    <a:pt x="1" y="15625"/>
                    <a:pt x="1467" y="15625"/>
                  </a:cubicBezTo>
                  <a:cubicBezTo>
                    <a:pt x="1517" y="15625"/>
                    <a:pt x="1569" y="15621"/>
                    <a:pt x="1623" y="15613"/>
                  </a:cubicBezTo>
                  <a:cubicBezTo>
                    <a:pt x="3129" y="15404"/>
                    <a:pt x="4762" y="12810"/>
                    <a:pt x="5410" y="11617"/>
                  </a:cubicBezTo>
                  <a:cubicBezTo>
                    <a:pt x="7210" y="8269"/>
                    <a:pt x="7670" y="4210"/>
                    <a:pt x="7482" y="444"/>
                  </a:cubicBezTo>
                  <a:cubicBezTo>
                    <a:pt x="7469" y="144"/>
                    <a:pt x="7226" y="1"/>
                    <a:pt x="6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flipH="1">
              <a:off x="6646538" y="902548"/>
              <a:ext cx="299683" cy="835538"/>
            </a:xfrm>
            <a:custGeom>
              <a:avLst/>
              <a:gdLst/>
              <a:ahLst/>
              <a:cxnLst/>
              <a:rect l="l" t="t" r="r" b="b"/>
              <a:pathLst>
                <a:path w="9102" h="25377" extrusionOk="0">
                  <a:moveTo>
                    <a:pt x="4810" y="0"/>
                  </a:moveTo>
                  <a:cubicBezTo>
                    <a:pt x="4456" y="0"/>
                    <a:pt x="4076" y="230"/>
                    <a:pt x="3934" y="575"/>
                  </a:cubicBezTo>
                  <a:cubicBezTo>
                    <a:pt x="2239" y="4697"/>
                    <a:pt x="607" y="8986"/>
                    <a:pt x="209" y="13464"/>
                  </a:cubicBezTo>
                  <a:cubicBezTo>
                    <a:pt x="0" y="15661"/>
                    <a:pt x="126" y="17900"/>
                    <a:pt x="753" y="20034"/>
                  </a:cubicBezTo>
                  <a:cubicBezTo>
                    <a:pt x="1128" y="21346"/>
                    <a:pt x="2393" y="25377"/>
                    <a:pt x="4231" y="25377"/>
                  </a:cubicBezTo>
                  <a:cubicBezTo>
                    <a:pt x="4445" y="25377"/>
                    <a:pt x="4667" y="25322"/>
                    <a:pt x="4896" y="25202"/>
                  </a:cubicBezTo>
                  <a:cubicBezTo>
                    <a:pt x="6968" y="24114"/>
                    <a:pt x="7951" y="19553"/>
                    <a:pt x="8244" y="17523"/>
                  </a:cubicBezTo>
                  <a:cubicBezTo>
                    <a:pt x="9102" y="11790"/>
                    <a:pt x="7658" y="5722"/>
                    <a:pt x="5461" y="450"/>
                  </a:cubicBezTo>
                  <a:cubicBezTo>
                    <a:pt x="5335" y="133"/>
                    <a:pt x="5079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46865">
              <a:off x="5406402" y="2831907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-9366451" flipH="1">
              <a:off x="5446945" y="3156984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-6536442" flipH="1">
              <a:off x="5864887" y="3405677"/>
              <a:ext cx="925307" cy="388139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-9366451" flipH="1">
              <a:off x="5732295" y="3483901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-10131081">
              <a:off x="5235671" y="2695876"/>
              <a:ext cx="520838" cy="526256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2153045" flipH="1">
              <a:off x="5377719" y="1510842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-5730611" flipH="1">
              <a:off x="6149514" y="3581350"/>
              <a:ext cx="795605" cy="266964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2153045" flipH="1">
              <a:off x="5354467" y="1816145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5550915" flipH="1">
              <a:off x="6088478" y="1263344"/>
              <a:ext cx="640754" cy="214155"/>
            </a:xfrm>
            <a:custGeom>
              <a:avLst/>
              <a:gdLst/>
              <a:ahLst/>
              <a:cxnLst/>
              <a:rect l="l" t="t" r="r" b="b"/>
              <a:pathLst>
                <a:path w="19460" h="6504" extrusionOk="0">
                  <a:moveTo>
                    <a:pt x="6823" y="1"/>
                  </a:moveTo>
                  <a:cubicBezTo>
                    <a:pt x="6151" y="1"/>
                    <a:pt x="5478" y="54"/>
                    <a:pt x="4813" y="173"/>
                  </a:cubicBezTo>
                  <a:cubicBezTo>
                    <a:pt x="3704" y="362"/>
                    <a:pt x="0" y="1073"/>
                    <a:pt x="670" y="2810"/>
                  </a:cubicBezTo>
                  <a:cubicBezTo>
                    <a:pt x="1297" y="4421"/>
                    <a:pt x="4582" y="5530"/>
                    <a:pt x="6068" y="5907"/>
                  </a:cubicBezTo>
                  <a:cubicBezTo>
                    <a:pt x="7631" y="6323"/>
                    <a:pt x="9252" y="6503"/>
                    <a:pt x="10884" y="6503"/>
                  </a:cubicBezTo>
                  <a:cubicBezTo>
                    <a:pt x="13600" y="6503"/>
                    <a:pt x="16345" y="6003"/>
                    <a:pt x="18894" y="5258"/>
                  </a:cubicBezTo>
                  <a:cubicBezTo>
                    <a:pt x="19459" y="5090"/>
                    <a:pt x="19355" y="4358"/>
                    <a:pt x="18936" y="4128"/>
                  </a:cubicBezTo>
                  <a:cubicBezTo>
                    <a:pt x="16028" y="2538"/>
                    <a:pt x="12994" y="969"/>
                    <a:pt x="9730" y="299"/>
                  </a:cubicBezTo>
                  <a:cubicBezTo>
                    <a:pt x="8776" y="113"/>
                    <a:pt x="7800" y="1"/>
                    <a:pt x="6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rot="5216407" flipH="1">
              <a:off x="6766707" y="1286438"/>
              <a:ext cx="842569" cy="278672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rot="-4333112" flipH="1">
              <a:off x="5324299" y="2308355"/>
              <a:ext cx="365044" cy="792646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rot="10075281">
              <a:off x="5252891" y="2212655"/>
              <a:ext cx="593631" cy="578156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rot="8692715">
              <a:off x="5353538" y="1812363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rot="-1820441">
              <a:off x="7279184" y="1224303"/>
              <a:ext cx="365001" cy="791927"/>
            </a:xfrm>
            <a:custGeom>
              <a:avLst/>
              <a:gdLst/>
              <a:ahLst/>
              <a:cxnLst/>
              <a:rect l="l" t="t" r="r" b="b"/>
              <a:pathLst>
                <a:path w="11087" h="24055" extrusionOk="0">
                  <a:moveTo>
                    <a:pt x="9884" y="1"/>
                  </a:moveTo>
                  <a:cubicBezTo>
                    <a:pt x="9611" y="1"/>
                    <a:pt x="9326" y="112"/>
                    <a:pt x="9141" y="324"/>
                  </a:cubicBezTo>
                  <a:cubicBezTo>
                    <a:pt x="6253" y="3713"/>
                    <a:pt x="3387" y="7291"/>
                    <a:pt x="1629" y="11413"/>
                  </a:cubicBezTo>
                  <a:cubicBezTo>
                    <a:pt x="750" y="13464"/>
                    <a:pt x="164" y="15619"/>
                    <a:pt x="102" y="17858"/>
                  </a:cubicBezTo>
                  <a:cubicBezTo>
                    <a:pt x="41" y="19305"/>
                    <a:pt x="0" y="24054"/>
                    <a:pt x="2168" y="24054"/>
                  </a:cubicBezTo>
                  <a:cubicBezTo>
                    <a:pt x="2257" y="24054"/>
                    <a:pt x="2349" y="24046"/>
                    <a:pt x="2445" y="24030"/>
                  </a:cubicBezTo>
                  <a:cubicBezTo>
                    <a:pt x="4747" y="23653"/>
                    <a:pt x="7090" y="19615"/>
                    <a:pt x="8011" y="17774"/>
                  </a:cubicBezTo>
                  <a:cubicBezTo>
                    <a:pt x="10584" y="12585"/>
                    <a:pt x="11087" y="6371"/>
                    <a:pt x="10647" y="658"/>
                  </a:cubicBezTo>
                  <a:cubicBezTo>
                    <a:pt x="10611" y="210"/>
                    <a:pt x="10259" y="1"/>
                    <a:pt x="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rot="-515602" flipH="1">
              <a:off x="7573412" y="2931792"/>
              <a:ext cx="286631" cy="799307"/>
            </a:xfrm>
            <a:custGeom>
              <a:avLst/>
              <a:gdLst/>
              <a:ahLst/>
              <a:cxnLst/>
              <a:rect l="l" t="t" r="r" b="b"/>
              <a:pathLst>
                <a:path w="8705" h="24275" extrusionOk="0">
                  <a:moveTo>
                    <a:pt x="4054" y="0"/>
                  </a:moveTo>
                  <a:cubicBezTo>
                    <a:pt x="2283" y="0"/>
                    <a:pt x="1068" y="3864"/>
                    <a:pt x="712" y="5102"/>
                  </a:cubicBezTo>
                  <a:cubicBezTo>
                    <a:pt x="126" y="7153"/>
                    <a:pt x="1" y="9287"/>
                    <a:pt x="210" y="11400"/>
                  </a:cubicBezTo>
                  <a:cubicBezTo>
                    <a:pt x="586" y="15689"/>
                    <a:pt x="2135" y="19790"/>
                    <a:pt x="3767" y="23724"/>
                  </a:cubicBezTo>
                  <a:cubicBezTo>
                    <a:pt x="3909" y="24057"/>
                    <a:pt x="4268" y="24275"/>
                    <a:pt x="4604" y="24275"/>
                  </a:cubicBezTo>
                  <a:cubicBezTo>
                    <a:pt x="4861" y="24275"/>
                    <a:pt x="5105" y="24148"/>
                    <a:pt x="5231" y="23850"/>
                  </a:cubicBezTo>
                  <a:cubicBezTo>
                    <a:pt x="7324" y="18807"/>
                    <a:pt x="8705" y="13011"/>
                    <a:pt x="7889" y="7529"/>
                  </a:cubicBezTo>
                  <a:cubicBezTo>
                    <a:pt x="7596" y="5583"/>
                    <a:pt x="6654" y="1210"/>
                    <a:pt x="4687" y="164"/>
                  </a:cubicBezTo>
                  <a:cubicBezTo>
                    <a:pt x="4469" y="52"/>
                    <a:pt x="425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rot="9366451">
              <a:off x="7165109" y="3237445"/>
              <a:ext cx="666832" cy="739069"/>
            </a:xfrm>
            <a:custGeom>
              <a:avLst/>
              <a:gdLst/>
              <a:ahLst/>
              <a:cxnLst/>
              <a:rect l="l" t="t" r="r" b="b"/>
              <a:pathLst>
                <a:path w="11977" h="13275" extrusionOk="0">
                  <a:moveTo>
                    <a:pt x="11313" y="0"/>
                  </a:moveTo>
                  <a:cubicBezTo>
                    <a:pt x="11213" y="0"/>
                    <a:pt x="11114" y="23"/>
                    <a:pt x="11027" y="71"/>
                  </a:cubicBezTo>
                  <a:cubicBezTo>
                    <a:pt x="8495" y="1536"/>
                    <a:pt x="5921" y="3105"/>
                    <a:pt x="3913" y="5260"/>
                  </a:cubicBezTo>
                  <a:cubicBezTo>
                    <a:pt x="2908" y="6327"/>
                    <a:pt x="2072" y="7541"/>
                    <a:pt x="1527" y="8901"/>
                  </a:cubicBezTo>
                  <a:cubicBezTo>
                    <a:pt x="1172" y="9822"/>
                    <a:pt x="0" y="12960"/>
                    <a:pt x="1611" y="13253"/>
                  </a:cubicBezTo>
                  <a:cubicBezTo>
                    <a:pt x="1700" y="13268"/>
                    <a:pt x="1792" y="13275"/>
                    <a:pt x="1887" y="13275"/>
                  </a:cubicBezTo>
                  <a:cubicBezTo>
                    <a:pt x="3390" y="13275"/>
                    <a:pt x="5519" y="11483"/>
                    <a:pt x="6445" y="10617"/>
                  </a:cubicBezTo>
                  <a:cubicBezTo>
                    <a:pt x="9186" y="7980"/>
                    <a:pt x="10880" y="4256"/>
                    <a:pt x="11864" y="636"/>
                  </a:cubicBezTo>
                  <a:cubicBezTo>
                    <a:pt x="11976" y="250"/>
                    <a:pt x="11644" y="0"/>
                    <a:pt x="1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rot="6002406">
              <a:off x="6528107" y="3497381"/>
              <a:ext cx="928188" cy="387211"/>
            </a:xfrm>
            <a:custGeom>
              <a:avLst/>
              <a:gdLst/>
              <a:ahLst/>
              <a:cxnLst/>
              <a:rect l="l" t="t" r="r" b="b"/>
              <a:pathLst>
                <a:path w="20297" h="8514" extrusionOk="0">
                  <a:moveTo>
                    <a:pt x="17316" y="0"/>
                  </a:moveTo>
                  <a:cubicBezTo>
                    <a:pt x="14440" y="0"/>
                    <a:pt x="11535" y="164"/>
                    <a:pt x="8767" y="962"/>
                  </a:cubicBezTo>
                  <a:cubicBezTo>
                    <a:pt x="7093" y="1465"/>
                    <a:pt x="5482" y="2197"/>
                    <a:pt x="4080" y="3264"/>
                  </a:cubicBezTo>
                  <a:cubicBezTo>
                    <a:pt x="3139" y="3975"/>
                    <a:pt x="0" y="6486"/>
                    <a:pt x="1486" y="7784"/>
                  </a:cubicBezTo>
                  <a:cubicBezTo>
                    <a:pt x="2111" y="8333"/>
                    <a:pt x="3200" y="8514"/>
                    <a:pt x="4352" y="8514"/>
                  </a:cubicBezTo>
                  <a:cubicBezTo>
                    <a:pt x="5744" y="8514"/>
                    <a:pt x="7228" y="8250"/>
                    <a:pt x="8098" y="8056"/>
                  </a:cubicBezTo>
                  <a:cubicBezTo>
                    <a:pt x="12554" y="7030"/>
                    <a:pt x="16593" y="4227"/>
                    <a:pt x="19857" y="1109"/>
                  </a:cubicBezTo>
                  <a:cubicBezTo>
                    <a:pt x="20296" y="669"/>
                    <a:pt x="19836" y="21"/>
                    <a:pt x="19313" y="21"/>
                  </a:cubicBezTo>
                  <a:cubicBezTo>
                    <a:pt x="18650" y="9"/>
                    <a:pt x="17984" y="0"/>
                    <a:pt x="17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rot="4222242">
              <a:off x="6661237" y="3464606"/>
              <a:ext cx="605108" cy="264692"/>
            </a:xfrm>
            <a:custGeom>
              <a:avLst/>
              <a:gdLst/>
              <a:ahLst/>
              <a:cxnLst/>
              <a:rect l="l" t="t" r="r" b="b"/>
              <a:pathLst>
                <a:path w="13273" h="5806" extrusionOk="0">
                  <a:moveTo>
                    <a:pt x="9434" y="0"/>
                  </a:moveTo>
                  <a:cubicBezTo>
                    <a:pt x="9347" y="0"/>
                    <a:pt x="9260" y="44"/>
                    <a:pt x="9210" y="150"/>
                  </a:cubicBezTo>
                  <a:cubicBezTo>
                    <a:pt x="8897" y="777"/>
                    <a:pt x="8583" y="1405"/>
                    <a:pt x="8269" y="2033"/>
                  </a:cubicBezTo>
                  <a:cubicBezTo>
                    <a:pt x="7265" y="2347"/>
                    <a:pt x="6239" y="2702"/>
                    <a:pt x="5256" y="3079"/>
                  </a:cubicBezTo>
                  <a:cubicBezTo>
                    <a:pt x="5402" y="2661"/>
                    <a:pt x="5549" y="2242"/>
                    <a:pt x="5716" y="1824"/>
                  </a:cubicBezTo>
                  <a:cubicBezTo>
                    <a:pt x="5801" y="1627"/>
                    <a:pt x="5620" y="1449"/>
                    <a:pt x="5455" y="1449"/>
                  </a:cubicBezTo>
                  <a:cubicBezTo>
                    <a:pt x="5374" y="1449"/>
                    <a:pt x="5297" y="1491"/>
                    <a:pt x="5256" y="1593"/>
                  </a:cubicBezTo>
                  <a:cubicBezTo>
                    <a:pt x="5026" y="2158"/>
                    <a:pt x="4816" y="2744"/>
                    <a:pt x="4607" y="3330"/>
                  </a:cubicBezTo>
                  <a:cubicBezTo>
                    <a:pt x="3875" y="3602"/>
                    <a:pt x="3163" y="3916"/>
                    <a:pt x="2431" y="4230"/>
                  </a:cubicBezTo>
                  <a:cubicBezTo>
                    <a:pt x="2452" y="4104"/>
                    <a:pt x="2515" y="3979"/>
                    <a:pt x="2557" y="3853"/>
                  </a:cubicBezTo>
                  <a:cubicBezTo>
                    <a:pt x="2661" y="3602"/>
                    <a:pt x="2787" y="3372"/>
                    <a:pt x="2912" y="3142"/>
                  </a:cubicBezTo>
                  <a:cubicBezTo>
                    <a:pt x="3027" y="2941"/>
                    <a:pt x="2847" y="2769"/>
                    <a:pt x="2668" y="2769"/>
                  </a:cubicBezTo>
                  <a:cubicBezTo>
                    <a:pt x="2586" y="2769"/>
                    <a:pt x="2505" y="2805"/>
                    <a:pt x="2452" y="2891"/>
                  </a:cubicBezTo>
                  <a:cubicBezTo>
                    <a:pt x="2264" y="3226"/>
                    <a:pt x="2117" y="3539"/>
                    <a:pt x="1992" y="3895"/>
                  </a:cubicBezTo>
                  <a:cubicBezTo>
                    <a:pt x="1950" y="4062"/>
                    <a:pt x="1845" y="4293"/>
                    <a:pt x="1866" y="4502"/>
                  </a:cubicBezTo>
                  <a:cubicBezTo>
                    <a:pt x="1322" y="4753"/>
                    <a:pt x="778" y="5004"/>
                    <a:pt x="255" y="5276"/>
                  </a:cubicBezTo>
                  <a:cubicBezTo>
                    <a:pt x="0" y="5422"/>
                    <a:pt x="110" y="5806"/>
                    <a:pt x="336" y="5806"/>
                  </a:cubicBezTo>
                  <a:cubicBezTo>
                    <a:pt x="369" y="5806"/>
                    <a:pt x="406" y="5797"/>
                    <a:pt x="443" y="5778"/>
                  </a:cubicBezTo>
                  <a:cubicBezTo>
                    <a:pt x="1029" y="5464"/>
                    <a:pt x="1615" y="5192"/>
                    <a:pt x="2201" y="4920"/>
                  </a:cubicBezTo>
                  <a:cubicBezTo>
                    <a:pt x="2368" y="4983"/>
                    <a:pt x="2557" y="5025"/>
                    <a:pt x="2703" y="5067"/>
                  </a:cubicBezTo>
                  <a:cubicBezTo>
                    <a:pt x="3101" y="5192"/>
                    <a:pt x="3477" y="5318"/>
                    <a:pt x="3875" y="5443"/>
                  </a:cubicBezTo>
                  <a:cubicBezTo>
                    <a:pt x="3904" y="5453"/>
                    <a:pt x="3932" y="5458"/>
                    <a:pt x="3957" y="5458"/>
                  </a:cubicBezTo>
                  <a:cubicBezTo>
                    <a:pt x="4205" y="5458"/>
                    <a:pt x="4264" y="5036"/>
                    <a:pt x="3980" y="4941"/>
                  </a:cubicBezTo>
                  <a:lnTo>
                    <a:pt x="3247" y="4690"/>
                  </a:lnTo>
                  <a:cubicBezTo>
                    <a:pt x="3143" y="4669"/>
                    <a:pt x="3017" y="4648"/>
                    <a:pt x="2891" y="4606"/>
                  </a:cubicBezTo>
                  <a:cubicBezTo>
                    <a:pt x="3456" y="4355"/>
                    <a:pt x="4042" y="4104"/>
                    <a:pt x="4607" y="3874"/>
                  </a:cubicBezTo>
                  <a:cubicBezTo>
                    <a:pt x="4628" y="3895"/>
                    <a:pt x="4628" y="3895"/>
                    <a:pt x="4649" y="3916"/>
                  </a:cubicBezTo>
                  <a:cubicBezTo>
                    <a:pt x="5486" y="4209"/>
                    <a:pt x="6344" y="4502"/>
                    <a:pt x="7181" y="4795"/>
                  </a:cubicBezTo>
                  <a:cubicBezTo>
                    <a:pt x="7217" y="4809"/>
                    <a:pt x="7251" y="4816"/>
                    <a:pt x="7284" y="4816"/>
                  </a:cubicBezTo>
                  <a:cubicBezTo>
                    <a:pt x="7540" y="4816"/>
                    <a:pt x="7689" y="4427"/>
                    <a:pt x="7411" y="4334"/>
                  </a:cubicBezTo>
                  <a:cubicBezTo>
                    <a:pt x="6721" y="4083"/>
                    <a:pt x="6030" y="3853"/>
                    <a:pt x="5340" y="3602"/>
                  </a:cubicBezTo>
                  <a:cubicBezTo>
                    <a:pt x="6407" y="3205"/>
                    <a:pt x="7474" y="2828"/>
                    <a:pt x="8562" y="2493"/>
                  </a:cubicBezTo>
                  <a:cubicBezTo>
                    <a:pt x="9357" y="2723"/>
                    <a:pt x="10131" y="2953"/>
                    <a:pt x="10905" y="3205"/>
                  </a:cubicBezTo>
                  <a:cubicBezTo>
                    <a:pt x="10929" y="3211"/>
                    <a:pt x="10952" y="3214"/>
                    <a:pt x="10973" y="3214"/>
                  </a:cubicBezTo>
                  <a:cubicBezTo>
                    <a:pt x="11233" y="3214"/>
                    <a:pt x="11300" y="2778"/>
                    <a:pt x="11010" y="2681"/>
                  </a:cubicBezTo>
                  <a:lnTo>
                    <a:pt x="9482" y="2221"/>
                  </a:lnTo>
                  <a:cubicBezTo>
                    <a:pt x="10633" y="1907"/>
                    <a:pt x="11805" y="1614"/>
                    <a:pt x="12977" y="1384"/>
                  </a:cubicBezTo>
                  <a:cubicBezTo>
                    <a:pt x="13272" y="1305"/>
                    <a:pt x="13252" y="856"/>
                    <a:pt x="12970" y="856"/>
                  </a:cubicBezTo>
                  <a:cubicBezTo>
                    <a:pt x="12952" y="856"/>
                    <a:pt x="12933" y="857"/>
                    <a:pt x="12914" y="861"/>
                  </a:cubicBezTo>
                  <a:cubicBezTo>
                    <a:pt x="11575" y="1133"/>
                    <a:pt x="10257" y="1468"/>
                    <a:pt x="8959" y="1845"/>
                  </a:cubicBezTo>
                  <a:cubicBezTo>
                    <a:pt x="9189" y="1342"/>
                    <a:pt x="9441" y="861"/>
                    <a:pt x="9671" y="380"/>
                  </a:cubicBezTo>
                  <a:cubicBezTo>
                    <a:pt x="9782" y="172"/>
                    <a:pt x="9607" y="0"/>
                    <a:pt x="9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rot="-3330814">
              <a:off x="6685783" y="1219409"/>
              <a:ext cx="644337" cy="201812"/>
            </a:xfrm>
            <a:custGeom>
              <a:avLst/>
              <a:gdLst/>
              <a:ahLst/>
              <a:cxnLst/>
              <a:rect l="l" t="t" r="r" b="b"/>
              <a:pathLst>
                <a:path w="13496" h="4227" extrusionOk="0">
                  <a:moveTo>
                    <a:pt x="5867" y="1"/>
                  </a:moveTo>
                  <a:cubicBezTo>
                    <a:pt x="4953" y="1"/>
                    <a:pt x="4035" y="123"/>
                    <a:pt x="3160" y="415"/>
                  </a:cubicBezTo>
                  <a:cubicBezTo>
                    <a:pt x="2427" y="666"/>
                    <a:pt x="0" y="1524"/>
                    <a:pt x="628" y="2612"/>
                  </a:cubicBezTo>
                  <a:cubicBezTo>
                    <a:pt x="1214" y="3637"/>
                    <a:pt x="3536" y="4035"/>
                    <a:pt x="4582" y="4161"/>
                  </a:cubicBezTo>
                  <a:cubicBezTo>
                    <a:pt x="4999" y="4206"/>
                    <a:pt x="5418" y="4227"/>
                    <a:pt x="5839" y="4227"/>
                  </a:cubicBezTo>
                  <a:cubicBezTo>
                    <a:pt x="8351" y="4227"/>
                    <a:pt x="10899" y="3464"/>
                    <a:pt x="13140" y="2424"/>
                  </a:cubicBezTo>
                  <a:cubicBezTo>
                    <a:pt x="13496" y="2257"/>
                    <a:pt x="13370" y="1754"/>
                    <a:pt x="13056" y="1650"/>
                  </a:cubicBezTo>
                  <a:cubicBezTo>
                    <a:pt x="10943" y="876"/>
                    <a:pt x="8746" y="143"/>
                    <a:pt x="6466" y="18"/>
                  </a:cubicBezTo>
                  <a:cubicBezTo>
                    <a:pt x="6267" y="6"/>
                    <a:pt x="6067" y="1"/>
                    <a:pt x="5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rot="9366451">
              <a:off x="6997772" y="3460059"/>
              <a:ext cx="627747" cy="461869"/>
            </a:xfrm>
            <a:custGeom>
              <a:avLst/>
              <a:gdLst/>
              <a:ahLst/>
              <a:cxnLst/>
              <a:rect l="l" t="t" r="r" b="b"/>
              <a:pathLst>
                <a:path w="11275" h="8296" extrusionOk="0">
                  <a:moveTo>
                    <a:pt x="10702" y="1"/>
                  </a:moveTo>
                  <a:cubicBezTo>
                    <a:pt x="10657" y="1"/>
                    <a:pt x="10612" y="7"/>
                    <a:pt x="10567" y="21"/>
                  </a:cubicBezTo>
                  <a:cubicBezTo>
                    <a:pt x="8412" y="649"/>
                    <a:pt x="6215" y="1360"/>
                    <a:pt x="4311" y="2616"/>
                  </a:cubicBezTo>
                  <a:cubicBezTo>
                    <a:pt x="3390" y="3223"/>
                    <a:pt x="2532" y="3997"/>
                    <a:pt x="1884" y="4896"/>
                  </a:cubicBezTo>
                  <a:cubicBezTo>
                    <a:pt x="1444" y="5524"/>
                    <a:pt x="1" y="7658"/>
                    <a:pt x="1172" y="8182"/>
                  </a:cubicBezTo>
                  <a:cubicBezTo>
                    <a:pt x="1357" y="8261"/>
                    <a:pt x="1573" y="8296"/>
                    <a:pt x="1808" y="8296"/>
                  </a:cubicBezTo>
                  <a:cubicBezTo>
                    <a:pt x="2934" y="8296"/>
                    <a:pt x="4508" y="7505"/>
                    <a:pt x="5252" y="7073"/>
                  </a:cubicBezTo>
                  <a:cubicBezTo>
                    <a:pt x="7784" y="5587"/>
                    <a:pt x="9709" y="3118"/>
                    <a:pt x="11111" y="586"/>
                  </a:cubicBezTo>
                  <a:cubicBezTo>
                    <a:pt x="11274" y="278"/>
                    <a:pt x="10997" y="1"/>
                    <a:pt x="10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rot="-9847920" flipH="1">
              <a:off x="7634159" y="2810985"/>
              <a:ext cx="520831" cy="526249"/>
            </a:xfrm>
            <a:custGeom>
              <a:avLst/>
              <a:gdLst/>
              <a:ahLst/>
              <a:cxnLst/>
              <a:rect l="l" t="t" r="r" b="b"/>
              <a:pathLst>
                <a:path w="9709" h="9810" extrusionOk="0">
                  <a:moveTo>
                    <a:pt x="9193" y="1"/>
                  </a:moveTo>
                  <a:cubicBezTo>
                    <a:pt x="9126" y="1"/>
                    <a:pt x="9059" y="15"/>
                    <a:pt x="8998" y="45"/>
                  </a:cubicBezTo>
                  <a:cubicBezTo>
                    <a:pt x="6989" y="1071"/>
                    <a:pt x="4939" y="2159"/>
                    <a:pt x="3307" y="3749"/>
                  </a:cubicBezTo>
                  <a:cubicBezTo>
                    <a:pt x="2512" y="4523"/>
                    <a:pt x="1800" y="5423"/>
                    <a:pt x="1340" y="6448"/>
                  </a:cubicBezTo>
                  <a:cubicBezTo>
                    <a:pt x="1026" y="7139"/>
                    <a:pt x="1" y="9503"/>
                    <a:pt x="1215" y="9775"/>
                  </a:cubicBezTo>
                  <a:cubicBezTo>
                    <a:pt x="1313" y="9798"/>
                    <a:pt x="1417" y="9809"/>
                    <a:pt x="1525" y="9809"/>
                  </a:cubicBezTo>
                  <a:cubicBezTo>
                    <a:pt x="2680" y="9809"/>
                    <a:pt x="4316" y="8567"/>
                    <a:pt x="5044" y="7955"/>
                  </a:cubicBezTo>
                  <a:cubicBezTo>
                    <a:pt x="7261" y="6051"/>
                    <a:pt x="8705" y="3247"/>
                    <a:pt x="9626" y="506"/>
                  </a:cubicBezTo>
                  <a:cubicBezTo>
                    <a:pt x="9709" y="207"/>
                    <a:pt x="9450" y="1"/>
                    <a:pt x="9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rot="-2153045">
              <a:off x="7281528" y="1621100"/>
              <a:ext cx="711023" cy="511486"/>
            </a:xfrm>
            <a:custGeom>
              <a:avLst/>
              <a:gdLst/>
              <a:ahLst/>
              <a:cxnLst/>
              <a:rect l="l" t="t" r="r" b="b"/>
              <a:pathLst>
                <a:path w="21594" h="15534" extrusionOk="0">
                  <a:moveTo>
                    <a:pt x="20493" y="0"/>
                  </a:moveTo>
                  <a:cubicBezTo>
                    <a:pt x="20420" y="0"/>
                    <a:pt x="20347" y="10"/>
                    <a:pt x="20275" y="29"/>
                  </a:cubicBezTo>
                  <a:cubicBezTo>
                    <a:pt x="16153" y="1180"/>
                    <a:pt x="11948" y="2477"/>
                    <a:pt x="8307" y="4800"/>
                  </a:cubicBezTo>
                  <a:cubicBezTo>
                    <a:pt x="6508" y="5951"/>
                    <a:pt x="4897" y="7374"/>
                    <a:pt x="3641" y="9110"/>
                  </a:cubicBezTo>
                  <a:cubicBezTo>
                    <a:pt x="2783" y="10282"/>
                    <a:pt x="0" y="14299"/>
                    <a:pt x="2176" y="15283"/>
                  </a:cubicBezTo>
                  <a:cubicBezTo>
                    <a:pt x="2554" y="15458"/>
                    <a:pt x="3002" y="15533"/>
                    <a:pt x="3491" y="15533"/>
                  </a:cubicBezTo>
                  <a:cubicBezTo>
                    <a:pt x="5630" y="15533"/>
                    <a:pt x="8568" y="14095"/>
                    <a:pt x="9981" y="13295"/>
                  </a:cubicBezTo>
                  <a:cubicBezTo>
                    <a:pt x="14814" y="10554"/>
                    <a:pt x="18560" y="5888"/>
                    <a:pt x="21280" y="1117"/>
                  </a:cubicBezTo>
                  <a:cubicBezTo>
                    <a:pt x="21594" y="526"/>
                    <a:pt x="21044" y="0"/>
                    <a:pt x="20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 rot="4222242">
              <a:off x="6330317" y="3682717"/>
              <a:ext cx="795626" cy="266971"/>
            </a:xfrm>
            <a:custGeom>
              <a:avLst/>
              <a:gdLst/>
              <a:ahLst/>
              <a:cxnLst/>
              <a:rect l="l" t="t" r="r" b="b"/>
              <a:pathLst>
                <a:path w="17452" h="5856" extrusionOk="0">
                  <a:moveTo>
                    <a:pt x="10046" y="0"/>
                  </a:moveTo>
                  <a:cubicBezTo>
                    <a:pt x="9354" y="0"/>
                    <a:pt x="8662" y="35"/>
                    <a:pt x="7973" y="114"/>
                  </a:cubicBezTo>
                  <a:cubicBezTo>
                    <a:pt x="6529" y="281"/>
                    <a:pt x="5085" y="658"/>
                    <a:pt x="3809" y="1348"/>
                  </a:cubicBezTo>
                  <a:cubicBezTo>
                    <a:pt x="2930" y="1809"/>
                    <a:pt x="1" y="3441"/>
                    <a:pt x="1047" y="4696"/>
                  </a:cubicBezTo>
                  <a:cubicBezTo>
                    <a:pt x="1818" y="5652"/>
                    <a:pt x="3947" y="5855"/>
                    <a:pt x="5451" y="5855"/>
                  </a:cubicBezTo>
                  <a:cubicBezTo>
                    <a:pt x="5824" y="5855"/>
                    <a:pt x="6158" y="5843"/>
                    <a:pt x="6424" y="5826"/>
                  </a:cubicBezTo>
                  <a:cubicBezTo>
                    <a:pt x="10233" y="5596"/>
                    <a:pt x="13936" y="3859"/>
                    <a:pt x="17033" y="1746"/>
                  </a:cubicBezTo>
                  <a:cubicBezTo>
                    <a:pt x="17451" y="1453"/>
                    <a:pt x="17179" y="867"/>
                    <a:pt x="16740" y="784"/>
                  </a:cubicBezTo>
                  <a:cubicBezTo>
                    <a:pt x="14548" y="367"/>
                    <a:pt x="12295" y="0"/>
                    <a:pt x="10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 rot="-2153045">
              <a:off x="7573640" y="1860954"/>
              <a:ext cx="481951" cy="355083"/>
            </a:xfrm>
            <a:custGeom>
              <a:avLst/>
              <a:gdLst/>
              <a:ahLst/>
              <a:cxnLst/>
              <a:rect l="l" t="t" r="r" b="b"/>
              <a:pathLst>
                <a:path w="14637" h="10784" extrusionOk="0">
                  <a:moveTo>
                    <a:pt x="13889" y="0"/>
                  </a:moveTo>
                  <a:cubicBezTo>
                    <a:pt x="13835" y="0"/>
                    <a:pt x="13780" y="8"/>
                    <a:pt x="13727" y="24"/>
                  </a:cubicBezTo>
                  <a:cubicBezTo>
                    <a:pt x="10923" y="840"/>
                    <a:pt x="8056" y="1781"/>
                    <a:pt x="5608" y="3413"/>
                  </a:cubicBezTo>
                  <a:cubicBezTo>
                    <a:pt x="4395" y="4208"/>
                    <a:pt x="3286" y="5192"/>
                    <a:pt x="2449" y="6384"/>
                  </a:cubicBezTo>
                  <a:cubicBezTo>
                    <a:pt x="1863" y="7200"/>
                    <a:pt x="1" y="9962"/>
                    <a:pt x="1507" y="10632"/>
                  </a:cubicBezTo>
                  <a:cubicBezTo>
                    <a:pt x="1752" y="10738"/>
                    <a:pt x="2038" y="10784"/>
                    <a:pt x="2349" y="10784"/>
                  </a:cubicBezTo>
                  <a:cubicBezTo>
                    <a:pt x="3819" y="10784"/>
                    <a:pt x="5855" y="9758"/>
                    <a:pt x="6822" y="9188"/>
                  </a:cubicBezTo>
                  <a:cubicBezTo>
                    <a:pt x="10107" y="7263"/>
                    <a:pt x="12618" y="4041"/>
                    <a:pt x="14417" y="756"/>
                  </a:cubicBezTo>
                  <a:cubicBezTo>
                    <a:pt x="14636" y="354"/>
                    <a:pt x="14266" y="0"/>
                    <a:pt x="13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 rot="-3519164">
              <a:off x="5939659" y="1368405"/>
              <a:ext cx="544947" cy="178774"/>
            </a:xfrm>
            <a:custGeom>
              <a:avLst/>
              <a:gdLst/>
              <a:ahLst/>
              <a:cxnLst/>
              <a:rect l="l" t="t" r="r" b="b"/>
              <a:pathLst>
                <a:path w="16552" h="5430" extrusionOk="0">
                  <a:moveTo>
                    <a:pt x="5970" y="0"/>
                  </a:moveTo>
                  <a:cubicBezTo>
                    <a:pt x="5332" y="0"/>
                    <a:pt x="4694" y="54"/>
                    <a:pt x="4060" y="179"/>
                  </a:cubicBezTo>
                  <a:cubicBezTo>
                    <a:pt x="3139" y="368"/>
                    <a:pt x="1" y="1037"/>
                    <a:pt x="608" y="2481"/>
                  </a:cubicBezTo>
                  <a:cubicBezTo>
                    <a:pt x="1173" y="3841"/>
                    <a:pt x="3976" y="4720"/>
                    <a:pt x="5232" y="5013"/>
                  </a:cubicBezTo>
                  <a:cubicBezTo>
                    <a:pt x="6425" y="5302"/>
                    <a:pt x="7657" y="5430"/>
                    <a:pt x="8897" y="5430"/>
                  </a:cubicBezTo>
                  <a:cubicBezTo>
                    <a:pt x="11331" y="5430"/>
                    <a:pt x="13797" y="4938"/>
                    <a:pt x="16070" y="4217"/>
                  </a:cubicBezTo>
                  <a:cubicBezTo>
                    <a:pt x="16551" y="4071"/>
                    <a:pt x="16447" y="3443"/>
                    <a:pt x="16070" y="3255"/>
                  </a:cubicBezTo>
                  <a:cubicBezTo>
                    <a:pt x="13580" y="1958"/>
                    <a:pt x="11007" y="702"/>
                    <a:pt x="8224" y="200"/>
                  </a:cubicBezTo>
                  <a:cubicBezTo>
                    <a:pt x="7477" y="76"/>
                    <a:pt x="6723" y="0"/>
                    <a:pt x="5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 rot="-3519164">
              <a:off x="5871419" y="1514423"/>
              <a:ext cx="366535" cy="108482"/>
            </a:xfrm>
            <a:custGeom>
              <a:avLst/>
              <a:gdLst/>
              <a:ahLst/>
              <a:cxnLst/>
              <a:rect l="l" t="t" r="r" b="b"/>
              <a:pathLst>
                <a:path w="11133" h="3295" extrusionOk="0">
                  <a:moveTo>
                    <a:pt x="2819" y="1"/>
                  </a:moveTo>
                  <a:cubicBezTo>
                    <a:pt x="2780" y="1"/>
                    <a:pt x="2740" y="12"/>
                    <a:pt x="2700" y="37"/>
                  </a:cubicBezTo>
                  <a:cubicBezTo>
                    <a:pt x="2470" y="204"/>
                    <a:pt x="2240" y="393"/>
                    <a:pt x="2030" y="602"/>
                  </a:cubicBezTo>
                  <a:cubicBezTo>
                    <a:pt x="1926" y="707"/>
                    <a:pt x="1779" y="832"/>
                    <a:pt x="1717" y="979"/>
                  </a:cubicBezTo>
                  <a:cubicBezTo>
                    <a:pt x="1410" y="979"/>
                    <a:pt x="1093" y="969"/>
                    <a:pt x="774" y="969"/>
                  </a:cubicBezTo>
                  <a:cubicBezTo>
                    <a:pt x="615" y="969"/>
                    <a:pt x="454" y="972"/>
                    <a:pt x="294" y="979"/>
                  </a:cubicBezTo>
                  <a:cubicBezTo>
                    <a:pt x="43" y="979"/>
                    <a:pt x="1" y="1376"/>
                    <a:pt x="273" y="1376"/>
                  </a:cubicBezTo>
                  <a:cubicBezTo>
                    <a:pt x="775" y="1376"/>
                    <a:pt x="1298" y="1376"/>
                    <a:pt x="1821" y="1397"/>
                  </a:cubicBezTo>
                  <a:cubicBezTo>
                    <a:pt x="1905" y="1502"/>
                    <a:pt x="2030" y="1606"/>
                    <a:pt x="2114" y="1690"/>
                  </a:cubicBezTo>
                  <a:lnTo>
                    <a:pt x="2825" y="2360"/>
                  </a:lnTo>
                  <a:cubicBezTo>
                    <a:pt x="2865" y="2399"/>
                    <a:pt x="2906" y="2415"/>
                    <a:pt x="2946" y="2415"/>
                  </a:cubicBezTo>
                  <a:cubicBezTo>
                    <a:pt x="3099" y="2415"/>
                    <a:pt x="3226" y="2174"/>
                    <a:pt x="3077" y="2025"/>
                  </a:cubicBezTo>
                  <a:lnTo>
                    <a:pt x="2637" y="1606"/>
                  </a:lnTo>
                  <a:cubicBezTo>
                    <a:pt x="2574" y="1544"/>
                    <a:pt x="2491" y="1481"/>
                    <a:pt x="2428" y="1418"/>
                  </a:cubicBezTo>
                  <a:lnTo>
                    <a:pt x="2428" y="1418"/>
                  </a:lnTo>
                  <a:cubicBezTo>
                    <a:pt x="2909" y="1439"/>
                    <a:pt x="3411" y="1460"/>
                    <a:pt x="3893" y="1502"/>
                  </a:cubicBezTo>
                  <a:cubicBezTo>
                    <a:pt x="3914" y="1523"/>
                    <a:pt x="3914" y="1523"/>
                    <a:pt x="3914" y="1544"/>
                  </a:cubicBezTo>
                  <a:cubicBezTo>
                    <a:pt x="4416" y="2046"/>
                    <a:pt x="4918" y="2569"/>
                    <a:pt x="5420" y="3071"/>
                  </a:cubicBezTo>
                  <a:cubicBezTo>
                    <a:pt x="5462" y="3118"/>
                    <a:pt x="5514" y="3138"/>
                    <a:pt x="5566" y="3138"/>
                  </a:cubicBezTo>
                  <a:cubicBezTo>
                    <a:pt x="5722" y="3138"/>
                    <a:pt x="5875" y="2961"/>
                    <a:pt x="5734" y="2820"/>
                  </a:cubicBezTo>
                  <a:lnTo>
                    <a:pt x="4520" y="1565"/>
                  </a:lnTo>
                  <a:lnTo>
                    <a:pt x="4520" y="1565"/>
                  </a:lnTo>
                  <a:cubicBezTo>
                    <a:pt x="5420" y="1648"/>
                    <a:pt x="6320" y="1774"/>
                    <a:pt x="7219" y="1920"/>
                  </a:cubicBezTo>
                  <a:cubicBezTo>
                    <a:pt x="7680" y="2360"/>
                    <a:pt x="8161" y="2799"/>
                    <a:pt x="8621" y="3238"/>
                  </a:cubicBezTo>
                  <a:cubicBezTo>
                    <a:pt x="8665" y="3277"/>
                    <a:pt x="8710" y="3294"/>
                    <a:pt x="8753" y="3294"/>
                  </a:cubicBezTo>
                  <a:cubicBezTo>
                    <a:pt x="8916" y="3294"/>
                    <a:pt x="9043" y="3053"/>
                    <a:pt x="8893" y="2904"/>
                  </a:cubicBezTo>
                  <a:cubicBezTo>
                    <a:pt x="8579" y="2632"/>
                    <a:pt x="8266" y="2339"/>
                    <a:pt x="7952" y="2046"/>
                  </a:cubicBezTo>
                  <a:lnTo>
                    <a:pt x="7952" y="2046"/>
                  </a:lnTo>
                  <a:cubicBezTo>
                    <a:pt x="8893" y="2234"/>
                    <a:pt x="9835" y="2422"/>
                    <a:pt x="10756" y="2673"/>
                  </a:cubicBezTo>
                  <a:cubicBezTo>
                    <a:pt x="10775" y="2678"/>
                    <a:pt x="10793" y="2680"/>
                    <a:pt x="10811" y="2680"/>
                  </a:cubicBezTo>
                  <a:cubicBezTo>
                    <a:pt x="11027" y="2680"/>
                    <a:pt x="11132" y="2353"/>
                    <a:pt x="10881" y="2276"/>
                  </a:cubicBezTo>
                  <a:cubicBezTo>
                    <a:pt x="9835" y="2004"/>
                    <a:pt x="8789" y="1774"/>
                    <a:pt x="7722" y="1585"/>
                  </a:cubicBezTo>
                  <a:cubicBezTo>
                    <a:pt x="8077" y="1334"/>
                    <a:pt x="8412" y="1062"/>
                    <a:pt x="8747" y="790"/>
                  </a:cubicBezTo>
                  <a:cubicBezTo>
                    <a:pt x="8933" y="672"/>
                    <a:pt x="8805" y="431"/>
                    <a:pt x="8627" y="431"/>
                  </a:cubicBezTo>
                  <a:cubicBezTo>
                    <a:pt x="8585" y="431"/>
                    <a:pt x="8540" y="444"/>
                    <a:pt x="8496" y="476"/>
                  </a:cubicBezTo>
                  <a:cubicBezTo>
                    <a:pt x="8056" y="811"/>
                    <a:pt x="7617" y="1146"/>
                    <a:pt x="7157" y="1481"/>
                  </a:cubicBezTo>
                  <a:cubicBezTo>
                    <a:pt x="6320" y="1355"/>
                    <a:pt x="5483" y="1251"/>
                    <a:pt x="4646" y="1167"/>
                  </a:cubicBezTo>
                  <a:cubicBezTo>
                    <a:pt x="4897" y="916"/>
                    <a:pt x="5148" y="665"/>
                    <a:pt x="5420" y="435"/>
                  </a:cubicBezTo>
                  <a:cubicBezTo>
                    <a:pt x="5589" y="299"/>
                    <a:pt x="5457" y="54"/>
                    <a:pt x="5290" y="54"/>
                  </a:cubicBezTo>
                  <a:cubicBezTo>
                    <a:pt x="5250" y="54"/>
                    <a:pt x="5209" y="68"/>
                    <a:pt x="5169" y="100"/>
                  </a:cubicBezTo>
                  <a:cubicBezTo>
                    <a:pt x="4792" y="435"/>
                    <a:pt x="4458" y="769"/>
                    <a:pt x="4102" y="1104"/>
                  </a:cubicBezTo>
                  <a:cubicBezTo>
                    <a:pt x="3474" y="1062"/>
                    <a:pt x="2846" y="1020"/>
                    <a:pt x="2219" y="1000"/>
                  </a:cubicBezTo>
                  <a:cubicBezTo>
                    <a:pt x="2281" y="916"/>
                    <a:pt x="2386" y="832"/>
                    <a:pt x="2449" y="769"/>
                  </a:cubicBezTo>
                  <a:cubicBezTo>
                    <a:pt x="2616" y="623"/>
                    <a:pt x="2784" y="497"/>
                    <a:pt x="2951" y="372"/>
                  </a:cubicBezTo>
                  <a:cubicBezTo>
                    <a:pt x="3141" y="251"/>
                    <a:pt x="3003" y="1"/>
                    <a:pt x="2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 rot="-1756815">
              <a:off x="5826765" y="1516681"/>
              <a:ext cx="842556" cy="278668"/>
            </a:xfrm>
            <a:custGeom>
              <a:avLst/>
              <a:gdLst/>
              <a:ahLst/>
              <a:cxnLst/>
              <a:rect l="l" t="t" r="r" b="b"/>
              <a:pathLst>
                <a:path w="25591" h="8464" extrusionOk="0">
                  <a:moveTo>
                    <a:pt x="14232" y="0"/>
                  </a:moveTo>
                  <a:cubicBezTo>
                    <a:pt x="13401" y="0"/>
                    <a:pt x="12569" y="37"/>
                    <a:pt x="11739" y="117"/>
                  </a:cubicBezTo>
                  <a:cubicBezTo>
                    <a:pt x="9625" y="326"/>
                    <a:pt x="7533" y="850"/>
                    <a:pt x="5629" y="1812"/>
                  </a:cubicBezTo>
                  <a:cubicBezTo>
                    <a:pt x="4311" y="2482"/>
                    <a:pt x="1" y="4783"/>
                    <a:pt x="1486" y="6666"/>
                  </a:cubicBezTo>
                  <a:cubicBezTo>
                    <a:pt x="2696" y="8165"/>
                    <a:pt x="6196" y="8464"/>
                    <a:pt x="8410" y="8464"/>
                  </a:cubicBezTo>
                  <a:cubicBezTo>
                    <a:pt x="8762" y="8464"/>
                    <a:pt x="9081" y="8456"/>
                    <a:pt x="9353" y="8445"/>
                  </a:cubicBezTo>
                  <a:cubicBezTo>
                    <a:pt x="14919" y="8215"/>
                    <a:pt x="20359" y="5767"/>
                    <a:pt x="24962" y="2754"/>
                  </a:cubicBezTo>
                  <a:cubicBezTo>
                    <a:pt x="25590" y="2335"/>
                    <a:pt x="25193" y="1477"/>
                    <a:pt x="24565" y="1331"/>
                  </a:cubicBezTo>
                  <a:cubicBezTo>
                    <a:pt x="21187" y="638"/>
                    <a:pt x="17713" y="0"/>
                    <a:pt x="14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 rot="4539846">
              <a:off x="7679507" y="2351784"/>
              <a:ext cx="365042" cy="792643"/>
            </a:xfrm>
            <a:custGeom>
              <a:avLst/>
              <a:gdLst/>
              <a:ahLst/>
              <a:cxnLst/>
              <a:rect l="l" t="t" r="r" b="b"/>
              <a:pathLst>
                <a:path w="11087" h="24074" extrusionOk="0">
                  <a:moveTo>
                    <a:pt x="9862" y="1"/>
                  </a:moveTo>
                  <a:cubicBezTo>
                    <a:pt x="9593" y="1"/>
                    <a:pt x="9316" y="112"/>
                    <a:pt x="9140" y="322"/>
                  </a:cubicBezTo>
                  <a:cubicBezTo>
                    <a:pt x="6253" y="3712"/>
                    <a:pt x="3386" y="7290"/>
                    <a:pt x="1608" y="11433"/>
                  </a:cubicBezTo>
                  <a:cubicBezTo>
                    <a:pt x="750" y="13462"/>
                    <a:pt x="164" y="15638"/>
                    <a:pt x="81" y="17856"/>
                  </a:cubicBezTo>
                  <a:cubicBezTo>
                    <a:pt x="40" y="19304"/>
                    <a:pt x="0" y="24074"/>
                    <a:pt x="2169" y="24074"/>
                  </a:cubicBezTo>
                  <a:cubicBezTo>
                    <a:pt x="2257" y="24074"/>
                    <a:pt x="2349" y="24066"/>
                    <a:pt x="2445" y="24050"/>
                  </a:cubicBezTo>
                  <a:cubicBezTo>
                    <a:pt x="4747" y="23652"/>
                    <a:pt x="7090" y="19614"/>
                    <a:pt x="8011" y="17773"/>
                  </a:cubicBezTo>
                  <a:cubicBezTo>
                    <a:pt x="10584" y="12583"/>
                    <a:pt x="11086" y="6369"/>
                    <a:pt x="10626" y="678"/>
                  </a:cubicBezTo>
                  <a:cubicBezTo>
                    <a:pt x="10590" y="216"/>
                    <a:pt x="10235" y="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 rot="-9157768" flipH="1">
              <a:off x="7641717" y="2190550"/>
              <a:ext cx="593623" cy="578148"/>
            </a:xfrm>
            <a:custGeom>
              <a:avLst/>
              <a:gdLst/>
              <a:ahLst/>
              <a:cxnLst/>
              <a:rect l="l" t="t" r="r" b="b"/>
              <a:pathLst>
                <a:path w="18029" h="17559" extrusionOk="0">
                  <a:moveTo>
                    <a:pt x="2848" y="0"/>
                  </a:moveTo>
                  <a:cubicBezTo>
                    <a:pt x="2627" y="0"/>
                    <a:pt x="2416" y="24"/>
                    <a:pt x="2218" y="76"/>
                  </a:cubicBezTo>
                  <a:cubicBezTo>
                    <a:pt x="1" y="641"/>
                    <a:pt x="1946" y="4889"/>
                    <a:pt x="2553" y="6144"/>
                  </a:cubicBezTo>
                  <a:cubicBezTo>
                    <a:pt x="3453" y="7985"/>
                    <a:pt x="4750" y="9596"/>
                    <a:pt x="6236" y="10977"/>
                  </a:cubicBezTo>
                  <a:cubicBezTo>
                    <a:pt x="9270" y="13781"/>
                    <a:pt x="13015" y="15706"/>
                    <a:pt x="16719" y="17485"/>
                  </a:cubicBezTo>
                  <a:cubicBezTo>
                    <a:pt x="16827" y="17535"/>
                    <a:pt x="16946" y="17558"/>
                    <a:pt x="17066" y="17558"/>
                  </a:cubicBezTo>
                  <a:cubicBezTo>
                    <a:pt x="17545" y="17558"/>
                    <a:pt x="18029" y="17180"/>
                    <a:pt x="17827" y="16627"/>
                  </a:cubicBezTo>
                  <a:cubicBezTo>
                    <a:pt x="16070" y="11668"/>
                    <a:pt x="13329" y="6646"/>
                    <a:pt x="9228" y="3257"/>
                  </a:cubicBezTo>
                  <a:cubicBezTo>
                    <a:pt x="7922" y="2159"/>
                    <a:pt x="4939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 rot="-8692715" flipH="1">
              <a:off x="7741287" y="1870161"/>
              <a:ext cx="306563" cy="790178"/>
            </a:xfrm>
            <a:custGeom>
              <a:avLst/>
              <a:gdLst/>
              <a:ahLst/>
              <a:cxnLst/>
              <a:rect l="l" t="t" r="r" b="b"/>
              <a:pathLst>
                <a:path w="9312" h="24002" extrusionOk="0">
                  <a:moveTo>
                    <a:pt x="3090" y="0"/>
                  </a:moveTo>
                  <a:cubicBezTo>
                    <a:pt x="1202" y="0"/>
                    <a:pt x="508" y="4194"/>
                    <a:pt x="314" y="5529"/>
                  </a:cubicBezTo>
                  <a:cubicBezTo>
                    <a:pt x="1" y="7642"/>
                    <a:pt x="189" y="9776"/>
                    <a:pt x="670" y="11848"/>
                  </a:cubicBezTo>
                  <a:cubicBezTo>
                    <a:pt x="1633" y="16032"/>
                    <a:pt x="3746" y="19882"/>
                    <a:pt x="5901" y="23565"/>
                  </a:cubicBezTo>
                  <a:cubicBezTo>
                    <a:pt x="6059" y="23839"/>
                    <a:pt x="6377" y="24002"/>
                    <a:pt x="6680" y="24002"/>
                  </a:cubicBezTo>
                  <a:cubicBezTo>
                    <a:pt x="6978" y="24002"/>
                    <a:pt x="7262" y="23844"/>
                    <a:pt x="7366" y="23481"/>
                  </a:cubicBezTo>
                  <a:cubicBezTo>
                    <a:pt x="8747" y="18187"/>
                    <a:pt x="9312" y="12245"/>
                    <a:pt x="7742" y="6930"/>
                  </a:cubicBezTo>
                  <a:cubicBezTo>
                    <a:pt x="7198" y="5047"/>
                    <a:pt x="5671" y="842"/>
                    <a:pt x="3578" y="88"/>
                  </a:cubicBezTo>
                  <a:cubicBezTo>
                    <a:pt x="3407" y="28"/>
                    <a:pt x="3245" y="0"/>
                    <a:pt x="3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5950" y="1454311"/>
              <a:ext cx="4149" cy="6947"/>
            </a:xfrm>
            <a:custGeom>
              <a:avLst/>
              <a:gdLst/>
              <a:ahLst/>
              <a:cxnLst/>
              <a:rect l="l" t="t" r="r" b="b"/>
              <a:pathLst>
                <a:path w="126" h="211" extrusionOk="0">
                  <a:moveTo>
                    <a:pt x="0" y="1"/>
                  </a:moveTo>
                  <a:lnTo>
                    <a:pt x="0" y="210"/>
                  </a:lnTo>
                  <a:lnTo>
                    <a:pt x="126" y="210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5436964" y="1350995"/>
              <a:ext cx="2465700" cy="246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JFreeSoft">
            <a:extLst>
              <a:ext uri="{FF2B5EF4-FFF2-40B4-BE49-F238E27FC236}">
                <a16:creationId xmlns:a16="http://schemas.microsoft.com/office/drawing/2014/main" id="{41E40390-153B-4802-9821-BBF87939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46" y="523362"/>
            <a:ext cx="774167" cy="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AA2C0DA-F93C-BF10-7F84-7EF44483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15" y="1472492"/>
            <a:ext cx="5232770" cy="261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Rhino Day by Slidesgo">
  <a:themeElements>
    <a:clrScheme name="Simple Light">
      <a:dk1>
        <a:srgbClr val="023C40"/>
      </a:dk1>
      <a:lt1>
        <a:srgbClr val="9FC358"/>
      </a:lt1>
      <a:dk2>
        <a:srgbClr val="FDD86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3C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254</Words>
  <Application>Microsoft Office PowerPoint</Application>
  <PresentationFormat>Affichage à l'écran (16:9)</PresentationFormat>
  <Paragraphs>111</Paragraphs>
  <Slides>28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Big Shoulders Stencil Text</vt:lpstr>
      <vt:lpstr>Open Sans</vt:lpstr>
      <vt:lpstr>Bebas Neue</vt:lpstr>
      <vt:lpstr>Archivo</vt:lpstr>
      <vt:lpstr>Arial</vt:lpstr>
      <vt:lpstr>Roboto Condensed Light</vt:lpstr>
      <vt:lpstr>Big Shoulders Stencil Text ExtraBold</vt:lpstr>
      <vt:lpstr>World Rhino Day by Slidesgo</vt:lpstr>
      <vt:lpstr>Projet  ZOO</vt:lpstr>
      <vt:lpstr>Sommaire</vt:lpstr>
      <vt:lpstr>Organisation</vt:lpstr>
      <vt:lpstr>Trello</vt:lpstr>
      <vt:lpstr>Front-end</vt:lpstr>
      <vt:lpstr>Conception</vt:lpstr>
      <vt:lpstr>Jmeris</vt:lpstr>
      <vt:lpstr>MCD</vt:lpstr>
      <vt:lpstr>MLD</vt:lpstr>
      <vt:lpstr>Design</vt:lpstr>
      <vt:lpstr>Figma</vt:lpstr>
      <vt:lpstr>Maquette</vt:lpstr>
      <vt:lpstr>Front-end</vt:lpstr>
      <vt:lpstr>Quelles sont les étapes ?</vt:lpstr>
      <vt:lpstr>L’HTML</vt:lpstr>
      <vt:lpstr>Le CSS</vt:lpstr>
      <vt:lpstr>Les media queries </vt:lpstr>
      <vt:lpstr>Back-end</vt:lpstr>
      <vt:lpstr>Stratégie</vt:lpstr>
      <vt:lpstr>Technologie</vt:lpstr>
      <vt:lpstr>Présentation PowerPoint</vt:lpstr>
      <vt:lpstr>Fonctionalité</vt:lpstr>
      <vt:lpstr>Liaison Front-Back</vt:lpstr>
      <vt:lpstr>Ajout de fonctionnalité</vt:lpstr>
      <vt:lpstr>Démonstration</vt:lpstr>
      <vt:lpstr>Conclusion</vt:lpstr>
      <vt:lpstr>6h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ZOO</dc:title>
  <dc:creator>Yasser</dc:creator>
  <cp:lastModifiedBy>Jean Bleu</cp:lastModifiedBy>
  <cp:revision>18</cp:revision>
  <dcterms:modified xsi:type="dcterms:W3CDTF">2023-10-08T13:01:47Z</dcterms:modified>
</cp:coreProperties>
</file>